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3" r:id="rId3"/>
    <p:sldId id="256" r:id="rId5"/>
    <p:sldId id="257" r:id="rId6"/>
    <p:sldId id="258" r:id="rId7"/>
    <p:sldId id="299" r:id="rId8"/>
    <p:sldId id="346" r:id="rId9"/>
    <p:sldId id="322" r:id="rId10"/>
    <p:sldId id="295" r:id="rId11"/>
    <p:sldId id="347" r:id="rId12"/>
    <p:sldId id="369" r:id="rId13"/>
    <p:sldId id="301" r:id="rId14"/>
    <p:sldId id="323" r:id="rId15"/>
    <p:sldId id="274" r:id="rId16"/>
    <p:sldId id="294" r:id="rId17"/>
    <p:sldId id="370" r:id="rId18"/>
    <p:sldId id="344" r:id="rId19"/>
    <p:sldId id="268" r:id="rId20"/>
    <p:sldId id="34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9F0B"/>
    <a:srgbClr val="260139"/>
    <a:srgbClr val="92EF2F"/>
    <a:srgbClr val="ED7D31"/>
    <a:srgbClr val="FFC000"/>
    <a:srgbClr val="182028"/>
    <a:srgbClr val="5B5B59"/>
    <a:srgbClr val="484847"/>
    <a:srgbClr val="363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8" d="100"/>
          <a:sy n="58" d="100"/>
        </p:scale>
        <p:origin x="-78" y="-1530"/>
      </p:cViewPr>
      <p:guideLst>
        <p:guide orient="horz" pos="2153"/>
        <p:guide pos="38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jpeg>
</file>

<file path=ppt/media/image23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B0BA89-EBEE-4922-8FEA-58535B6D7C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0E37B-33BA-4D46-9E1B-CBC288661C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2D6AB0-0FA5-430A-BCC2-23081630493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bg>
      <p:bgPr>
        <a:solidFill>
          <a:srgbClr val="FC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8733453" y="6414793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www.1ppt.com/excel/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www.1ppt.com/shiti/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www.1ppt.com/jiaoan/  </a:t>
            </a:r>
            <a:r>
              <a:rPr lang="en-US" altLang="zh-CN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4DBC1-2A95-4A71-A1D5-28FEDFD9CF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8FE53-55C0-41F9-8266-CAC9071067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.xml"/><Relationship Id="rId2" Type="http://schemas.openxmlformats.org/officeDocument/2006/relationships/image" Target="../media/image5.png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2" Type="http://schemas.openxmlformats.org/officeDocument/2006/relationships/image" Target="../media/image5.png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image" Target="../media/image20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5.pn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hyperlink" Target="https://gouhuo.qq.com/" TargetMode="Externa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2.xml"/><Relationship Id="rId2" Type="http://schemas.openxmlformats.org/officeDocument/2006/relationships/hyperlink" Target="https://steamdb.info/" TargetMode="Externa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0795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222105">
            <a:off x="1993654" y="5397611"/>
            <a:ext cx="1518234" cy="1524635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solidFill>
            <a:srgbClr val="484847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等腰三角形 22"/>
          <p:cNvSpPr/>
          <p:nvPr/>
        </p:nvSpPr>
        <p:spPr>
          <a:xfrm rot="4304482">
            <a:off x="331922" y="4084655"/>
            <a:ext cx="1115714" cy="1120418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23000"/>
                </a:srgbClr>
              </a:gs>
              <a:gs pos="100000">
                <a:srgbClr val="484847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等腰三角形 22"/>
          <p:cNvSpPr/>
          <p:nvPr/>
        </p:nvSpPr>
        <p:spPr>
          <a:xfrm rot="5248205">
            <a:off x="364900" y="834566"/>
            <a:ext cx="2012216" cy="2020700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30000"/>
                </a:srgbClr>
              </a:gs>
              <a:gs pos="100000">
                <a:srgbClr val="5B5B59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7948084" y="2544233"/>
            <a:ext cx="1752600" cy="1752600"/>
          </a:xfrm>
          <a:prstGeom prst="ellipse">
            <a:avLst/>
          </a:prstGeom>
          <a:noFill/>
          <a:ln>
            <a:solidFill>
              <a:srgbClr val="D5D5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7368118" y="1964267"/>
            <a:ext cx="2912533" cy="2912533"/>
          </a:xfrm>
          <a:prstGeom prst="ellipse">
            <a:avLst/>
          </a:prstGeom>
          <a:noFill/>
          <a:ln>
            <a:solidFill>
              <a:srgbClr val="D5D5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6172200" y="778934"/>
            <a:ext cx="5285317" cy="5285317"/>
          </a:xfrm>
          <a:prstGeom prst="ellipse">
            <a:avLst/>
          </a:prstGeom>
          <a:noFill/>
          <a:ln>
            <a:solidFill>
              <a:srgbClr val="D5D5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29" name="任意多边形 28"/>
          <p:cNvSpPr/>
          <p:nvPr/>
        </p:nvSpPr>
        <p:spPr>
          <a:xfrm flipV="1">
            <a:off x="-10583" y="3359151"/>
            <a:ext cx="8904817" cy="61383"/>
          </a:xfrm>
          <a:custGeom>
            <a:avLst/>
            <a:gdLst>
              <a:gd name="connsiteX0" fmla="*/ 0 w 8369300"/>
              <a:gd name="connsiteY0" fmla="*/ 0 h 0"/>
              <a:gd name="connsiteX1" fmla="*/ 8369300 w 8369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69300">
                <a:moveTo>
                  <a:pt x="0" y="0"/>
                </a:moveTo>
                <a:lnTo>
                  <a:pt x="8369300" y="0"/>
                </a:lnTo>
              </a:path>
            </a:pathLst>
          </a:custGeom>
          <a:noFill/>
          <a:ln>
            <a:solidFill>
              <a:srgbClr val="D5D5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chemeClr val="bg1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 bwMode="auto">
          <a:xfrm>
            <a:off x="1392767" y="3043767"/>
            <a:ext cx="734484" cy="736600"/>
            <a:chOff x="2307521" y="2283162"/>
            <a:chExt cx="551398" cy="551398"/>
          </a:xfrm>
        </p:grpSpPr>
        <p:sp>
          <p:nvSpPr>
            <p:cNvPr id="31" name="矩形 30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1" name="五角星 40"/>
            <p:cNvSpPr/>
            <p:nvPr/>
          </p:nvSpPr>
          <p:spPr>
            <a:xfrm>
              <a:off x="2456891" y="2427350"/>
              <a:ext cx="252658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 bwMode="auto">
          <a:xfrm>
            <a:off x="4411133" y="3043767"/>
            <a:ext cx="736600" cy="736600"/>
            <a:chOff x="2307521" y="2283162"/>
            <a:chExt cx="551398" cy="551398"/>
          </a:xfrm>
        </p:grpSpPr>
        <p:sp>
          <p:nvSpPr>
            <p:cNvPr id="43" name="矩形 42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4" name="五角星 43"/>
            <p:cNvSpPr/>
            <p:nvPr/>
          </p:nvSpPr>
          <p:spPr>
            <a:xfrm>
              <a:off x="2456462" y="2427350"/>
              <a:ext cx="253516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组合 7"/>
          <p:cNvGrpSpPr/>
          <p:nvPr/>
        </p:nvGrpSpPr>
        <p:grpSpPr bwMode="auto">
          <a:xfrm>
            <a:off x="67522" y="9102"/>
            <a:ext cx="3765339" cy="2058375"/>
            <a:chOff x="2935911" y="287892"/>
            <a:chExt cx="2822648" cy="1544003"/>
          </a:xfrm>
        </p:grpSpPr>
        <p:sp>
          <p:nvSpPr>
            <p:cNvPr id="29717" name="文本框 66"/>
            <p:cNvSpPr txBox="1">
              <a:spLocks noChangeArrowheads="1"/>
            </p:cNvSpPr>
            <p:nvPr/>
          </p:nvSpPr>
          <p:spPr bwMode="auto">
            <a:xfrm>
              <a:off x="2943691" y="1628983"/>
              <a:ext cx="2814868" cy="2029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1400"/>
                </a:lnSpc>
                <a:defRPr sz="800">
                  <a:latin typeface="方正兰亭黑_GBK" panose="02000000000000000000" pitchFamily="2" charset="-122"/>
                  <a:ea typeface="方正兰亭黑_GBK" panose="02000000000000000000" pitchFamily="2" charset="-122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/>
              <a:r>
                <a:rPr lang="zh-CN" altLang="en-US" sz="3200" dirty="0">
                  <a:solidFill>
                    <a:schemeClr val="bg1"/>
                  </a:solidFill>
                </a:rPr>
                <a:t>认真而严肃的时刻</a:t>
              </a:r>
              <a:endParaRPr lang="zh-CN" alt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29718" name="文本框 13"/>
            <p:cNvSpPr txBox="1">
              <a:spLocks noChangeArrowheads="1"/>
            </p:cNvSpPr>
            <p:nvPr/>
          </p:nvSpPr>
          <p:spPr bwMode="auto">
            <a:xfrm>
              <a:off x="2935911" y="287892"/>
              <a:ext cx="1153876" cy="6844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5335" dirty="0">
                  <a:solidFill>
                    <a:schemeClr val="bg1"/>
                  </a:solidFill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首先</a:t>
              </a:r>
              <a:endParaRPr lang="zh-CN" altLang="en-US" sz="5335" dirty="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48" name="文本框 66"/>
            <p:cNvSpPr txBox="1">
              <a:spLocks noChangeArrowheads="1"/>
            </p:cNvSpPr>
            <p:nvPr/>
          </p:nvSpPr>
          <p:spPr bwMode="auto">
            <a:xfrm>
              <a:off x="2943845" y="880114"/>
              <a:ext cx="1203382" cy="3915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zh-CN" altLang="en-US" sz="2800" dirty="0">
                  <a:solidFill>
                    <a:schemeClr val="bg1"/>
                  </a:solidFill>
                  <a:latin typeface="Helvetica" panose="020B0604020202020204" pitchFamily="34" charset="0"/>
                </a:rPr>
                <a:t>这是一个</a:t>
              </a:r>
              <a:endParaRPr lang="zh-CN" altLang="en-US" sz="2800" dirty="0">
                <a:solidFill>
                  <a:schemeClr val="bg1"/>
                </a:solidFill>
                <a:latin typeface="Helvetica" panose="020B0604020202020204" pitchFamily="34" charset="0"/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>
              <a:off x="3078717" y="1286572"/>
              <a:ext cx="287200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组合 54"/>
          <p:cNvGrpSpPr/>
          <p:nvPr/>
        </p:nvGrpSpPr>
        <p:grpSpPr bwMode="auto">
          <a:xfrm>
            <a:off x="8456084" y="3043767"/>
            <a:ext cx="736600" cy="736600"/>
            <a:chOff x="2307521" y="2283162"/>
            <a:chExt cx="551398" cy="551398"/>
          </a:xfrm>
        </p:grpSpPr>
        <p:sp>
          <p:nvSpPr>
            <p:cNvPr id="56" name="矩形 55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7" name="五角星 56"/>
            <p:cNvSpPr/>
            <p:nvPr/>
          </p:nvSpPr>
          <p:spPr>
            <a:xfrm>
              <a:off x="2456462" y="2427350"/>
              <a:ext cx="253516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65" name="十字形 64"/>
          <p:cNvSpPr/>
          <p:nvPr/>
        </p:nvSpPr>
        <p:spPr>
          <a:xfrm>
            <a:off x="8149167" y="4561418"/>
            <a:ext cx="368300" cy="368300"/>
          </a:xfrm>
          <a:prstGeom prst="plus">
            <a:avLst>
              <a:gd name="adj" fmla="val 4138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 bwMode="auto">
          <a:xfrm>
            <a:off x="7367694" y="1564006"/>
            <a:ext cx="3564677" cy="1387898"/>
            <a:chOff x="5037172" y="381190"/>
            <a:chExt cx="2674422" cy="1040636"/>
          </a:xfrm>
        </p:grpSpPr>
        <p:sp>
          <p:nvSpPr>
            <p:cNvPr id="66" name="十字形 65"/>
            <p:cNvSpPr/>
            <p:nvPr/>
          </p:nvSpPr>
          <p:spPr>
            <a:xfrm>
              <a:off x="7284411" y="994907"/>
              <a:ext cx="427183" cy="426919"/>
            </a:xfrm>
            <a:prstGeom prst="plus">
              <a:avLst>
                <a:gd name="adj" fmla="val 4138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67" name="文本框 66"/>
            <p:cNvSpPr txBox="1">
              <a:spLocks noChangeArrowheads="1"/>
            </p:cNvSpPr>
            <p:nvPr/>
          </p:nvSpPr>
          <p:spPr bwMode="auto">
            <a:xfrm>
              <a:off x="5037172" y="381190"/>
              <a:ext cx="2247240" cy="202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400"/>
                </a:lnSpc>
                <a:defRPr sz="800">
                  <a:latin typeface="方正兰亭黑_GBK" panose="02000000000000000000" pitchFamily="2" charset="-122"/>
                  <a:ea typeface="方正兰亭黑_GBK" panose="02000000000000000000" pitchFamily="2" charset="-122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zh-CN" altLang="en-US" sz="2800" dirty="0">
                  <a:solidFill>
                    <a:schemeClr val="bg1"/>
                  </a:solidFill>
                </a:rPr>
                <a:t>开始我们的表演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文本框 66"/>
          <p:cNvSpPr txBox="1">
            <a:spLocks noChangeArrowheads="1"/>
          </p:cNvSpPr>
          <p:nvPr/>
        </p:nvSpPr>
        <p:spPr bwMode="auto">
          <a:xfrm>
            <a:off x="2368366" y="5291901"/>
            <a:ext cx="4662575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7200" b="1" dirty="0">
                <a:solidFill>
                  <a:schemeClr val="bg1"/>
                </a:solidFill>
                <a:latin typeface="PMingLiU-ExtB" panose="02020500000000000000" charset="-120"/>
                <a:ea typeface="PMingLiU-ExtB" panose="02020500000000000000" charset="-120"/>
                <a:cs typeface="Arial" panose="020B0604020202020204" pitchFamily="34" charset="0"/>
              </a:rPr>
              <a:t>ACTION</a:t>
            </a:r>
            <a:endParaRPr lang="en-US" altLang="zh-CN" sz="7200" b="1" dirty="0">
              <a:solidFill>
                <a:schemeClr val="bg1"/>
              </a:solidFill>
              <a:latin typeface="PMingLiU-ExtB" panose="02020500000000000000" charset="-120"/>
              <a:ea typeface="PMingLiU-ExtB" panose="02020500000000000000" charset="-12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autoRev="1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mph" presetSubtype="0" autoRev="1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40" dur="1000" fill="hold"/>
                                        <p:tgtEl>
                                          <p:spTgt spid="6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mph" presetSubtype="0" autoRev="1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Scale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3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8889" y="2116"/>
            <a:ext cx="12209289" cy="6858000"/>
          </a:xfrm>
          <a:prstGeom prst="rect">
            <a:avLst/>
          </a:prstGeom>
          <a:solidFill>
            <a:srgbClr val="18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矩形 3"/>
          <p:cNvSpPr/>
          <p:nvPr/>
        </p:nvSpPr>
        <p:spPr>
          <a:xfrm>
            <a:off x="7797165" y="6214745"/>
            <a:ext cx="4403090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3600" b="1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 scaled="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</a:rPr>
              <a:t>——It belongs to us</a:t>
            </a:r>
            <a:endParaRPr lang="zh-CN" altLang="en-US" sz="3600" b="1">
              <a:ln w="25400">
                <a:solidFill>
                  <a:srgbClr val="861E1D">
                    <a:alpha val="94000"/>
                  </a:srgbClr>
                </a:solidFill>
                <a:prstDash val="solid"/>
              </a:ln>
              <a:gradFill>
                <a:gsLst>
                  <a:gs pos="0">
                    <a:srgbClr val="FFF9BB"/>
                  </a:gs>
                  <a:gs pos="64000">
                    <a:srgbClr val="FCE95F"/>
                  </a:gs>
                  <a:gs pos="100000">
                    <a:srgbClr val="F8AD1C"/>
                  </a:gs>
                </a:gsLst>
                <a:lin ang="5400000" scaled="0"/>
              </a:gradFill>
              <a:effectLst>
                <a:outerShdw blurRad="177800" dist="12700" dir="10200000" sx="102000" sy="102000" algn="bl" rotWithShape="0">
                  <a:srgbClr val="480F08"/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" y="1905"/>
            <a:ext cx="12007850" cy="6213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" y="-11219"/>
            <a:ext cx="12209289" cy="6858000"/>
          </a:xfrm>
          <a:prstGeom prst="rect">
            <a:avLst/>
          </a:prstGeom>
          <a:solidFill>
            <a:srgbClr val="18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3" name="图片 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0" y="3722583"/>
            <a:ext cx="12192000" cy="312419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pic>
      <p:grpSp>
        <p:nvGrpSpPr>
          <p:cNvPr id="30" name="组合 29"/>
          <p:cNvGrpSpPr/>
          <p:nvPr/>
        </p:nvGrpSpPr>
        <p:grpSpPr bwMode="auto">
          <a:xfrm>
            <a:off x="4469107" y="540656"/>
            <a:ext cx="3355384" cy="940467"/>
            <a:chOff x="4715252" y="3141634"/>
            <a:chExt cx="3565148" cy="706038"/>
          </a:xfrm>
        </p:grpSpPr>
        <p:sp>
          <p:nvSpPr>
            <p:cNvPr id="26653" name="文本框 66"/>
            <p:cNvSpPr txBox="1">
              <a:spLocks noChangeArrowheads="1"/>
            </p:cNvSpPr>
            <p:nvPr/>
          </p:nvSpPr>
          <p:spPr bwMode="auto">
            <a:xfrm>
              <a:off x="4715252" y="3518029"/>
              <a:ext cx="3565148" cy="3296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zh-CN"/>
              </a:defPPr>
              <a:lvl1pPr algn="r" eaLnBrk="1" hangingPunct="1">
                <a:lnSpc>
                  <a:spcPts val="1400"/>
                </a:lnSpc>
                <a:defRPr sz="800">
                  <a:latin typeface="方正兰亭黑_GBK" panose="02000000000000000000" pitchFamily="2" charset="-122"/>
                  <a:ea typeface="方正兰亭黑_GBK" panose="02000000000000000000" pitchFamily="2" charset="-122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zh-CN" altLang="en-US" sz="1065" dirty="0">
                  <a:solidFill>
                    <a:schemeClr val="bg1"/>
                  </a:solidFill>
                </a:rPr>
                <a:t>决不能习惯失败，因为你要知道，身体的疲惫，不是真正的疲惫；精神上的疲惫，才是真的劳累。</a:t>
              </a:r>
              <a:endParaRPr lang="zh-CN" altLang="en-US" sz="1065" dirty="0">
                <a:solidFill>
                  <a:schemeClr val="bg1"/>
                </a:solidFill>
              </a:endParaRPr>
            </a:p>
          </p:txBody>
        </p:sp>
        <p:sp>
          <p:nvSpPr>
            <p:cNvPr id="26654" name="文本框 66"/>
            <p:cNvSpPr txBox="1">
              <a:spLocks noChangeArrowheads="1"/>
            </p:cNvSpPr>
            <p:nvPr/>
          </p:nvSpPr>
          <p:spPr bwMode="auto">
            <a:xfrm>
              <a:off x="5491153" y="3141634"/>
              <a:ext cx="1643563" cy="3766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sz="2665" b="1" dirty="0">
                  <a:solidFill>
                    <a:schemeClr val="bg1"/>
                  </a:solidFill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主要内容</a:t>
              </a:r>
              <a:endParaRPr lang="zh-CN" sz="2665" b="1" dirty="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 bwMode="auto">
          <a:xfrm>
            <a:off x="808991" y="2949696"/>
            <a:ext cx="3255011" cy="3445509"/>
            <a:chOff x="822643" y="2212053"/>
            <a:chExt cx="2441258" cy="2584132"/>
          </a:xfrm>
        </p:grpSpPr>
        <p:sp>
          <p:nvSpPr>
            <p:cNvPr id="3" name="矩形 2"/>
            <p:cNvSpPr/>
            <p:nvPr/>
          </p:nvSpPr>
          <p:spPr>
            <a:xfrm>
              <a:off x="822643" y="2225864"/>
              <a:ext cx="2441258" cy="59483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44" name="矩形 43"/>
            <p:cNvSpPr/>
            <p:nvPr/>
          </p:nvSpPr>
          <p:spPr>
            <a:xfrm>
              <a:off x="822643" y="2798316"/>
              <a:ext cx="2441258" cy="1997869"/>
            </a:xfrm>
            <a:prstGeom prst="rect">
              <a:avLst/>
            </a:prstGeom>
            <a:solidFill>
              <a:schemeClr val="bg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26652" name="文本框 66"/>
            <p:cNvSpPr txBox="1">
              <a:spLocks noChangeArrowheads="1"/>
            </p:cNvSpPr>
            <p:nvPr/>
          </p:nvSpPr>
          <p:spPr bwMode="auto">
            <a:xfrm>
              <a:off x="1137895" y="3633407"/>
              <a:ext cx="1809735" cy="391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800"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主要样式</a:t>
              </a:r>
              <a:endParaRPr lang="zh-CN" altLang="en-US" sz="2800"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26649" name="文本框 13"/>
            <p:cNvSpPr txBox="1">
              <a:spLocks noChangeArrowheads="1"/>
            </p:cNvSpPr>
            <p:nvPr/>
          </p:nvSpPr>
          <p:spPr bwMode="auto">
            <a:xfrm>
              <a:off x="1504747" y="2212053"/>
              <a:ext cx="1076801" cy="6224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4800">
                  <a:solidFill>
                    <a:schemeClr val="bg1"/>
                  </a:solidFill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CSS</a:t>
              </a:r>
              <a:endParaRPr lang="en-US" sz="480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63" name="十字形 62"/>
            <p:cNvSpPr/>
            <p:nvPr/>
          </p:nvSpPr>
          <p:spPr>
            <a:xfrm>
              <a:off x="1139191" y="2395320"/>
              <a:ext cx="169862" cy="169862"/>
            </a:xfrm>
            <a:prstGeom prst="plus">
              <a:avLst>
                <a:gd name="adj" fmla="val 4138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 bwMode="auto">
          <a:xfrm>
            <a:off x="4724401" y="2611967"/>
            <a:ext cx="2946400" cy="3676651"/>
            <a:chOff x="3498850" y="1958756"/>
            <a:chExt cx="2209800" cy="2757488"/>
          </a:xfrm>
        </p:grpSpPr>
        <p:sp>
          <p:nvSpPr>
            <p:cNvPr id="42" name="矩形 41"/>
            <p:cNvSpPr/>
            <p:nvPr/>
          </p:nvSpPr>
          <p:spPr>
            <a:xfrm>
              <a:off x="3498850" y="1958756"/>
              <a:ext cx="2209800" cy="833438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45" name="矩形 44"/>
            <p:cNvSpPr/>
            <p:nvPr/>
          </p:nvSpPr>
          <p:spPr>
            <a:xfrm>
              <a:off x="3498850" y="2798544"/>
              <a:ext cx="2209800" cy="1917700"/>
            </a:xfrm>
            <a:prstGeom prst="rect">
              <a:avLst/>
            </a:prstGeom>
            <a:solidFill>
              <a:schemeClr val="bg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26645" name="文本框 66"/>
            <p:cNvSpPr txBox="1">
              <a:spLocks noChangeArrowheads="1"/>
            </p:cNvSpPr>
            <p:nvPr/>
          </p:nvSpPr>
          <p:spPr bwMode="auto">
            <a:xfrm>
              <a:off x="3698850" y="3469577"/>
              <a:ext cx="1809735" cy="391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800"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主要构架</a:t>
              </a:r>
              <a:endParaRPr lang="zh-CN" altLang="en-US" sz="2800"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26642" name="文本框 13"/>
            <p:cNvSpPr txBox="1">
              <a:spLocks noChangeArrowheads="1"/>
            </p:cNvSpPr>
            <p:nvPr/>
          </p:nvSpPr>
          <p:spPr bwMode="auto">
            <a:xfrm>
              <a:off x="3855041" y="2063621"/>
              <a:ext cx="1635919" cy="6224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sz="4800">
                  <a:solidFill>
                    <a:schemeClr val="bg1"/>
                  </a:solidFill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HTML5</a:t>
              </a:r>
              <a:endParaRPr lang="en-US" sz="480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64" name="十字形 63"/>
            <p:cNvSpPr/>
            <p:nvPr/>
          </p:nvSpPr>
          <p:spPr>
            <a:xfrm>
              <a:off x="3603149" y="2290703"/>
              <a:ext cx="169862" cy="169862"/>
            </a:xfrm>
            <a:prstGeom prst="plus">
              <a:avLst>
                <a:gd name="adj" fmla="val 4138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 bwMode="auto">
          <a:xfrm>
            <a:off x="8331200" y="2949694"/>
            <a:ext cx="3255799" cy="3435443"/>
            <a:chOff x="5943600" y="2212052"/>
            <a:chExt cx="2441849" cy="2576582"/>
          </a:xfrm>
        </p:grpSpPr>
        <p:sp>
          <p:nvSpPr>
            <p:cNvPr id="43" name="矩形 42"/>
            <p:cNvSpPr/>
            <p:nvPr/>
          </p:nvSpPr>
          <p:spPr>
            <a:xfrm>
              <a:off x="5943600" y="2212052"/>
              <a:ext cx="2441258" cy="57959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46" name="矩形 45"/>
            <p:cNvSpPr/>
            <p:nvPr/>
          </p:nvSpPr>
          <p:spPr>
            <a:xfrm>
              <a:off x="5943600" y="2791718"/>
              <a:ext cx="2441258" cy="1996916"/>
            </a:xfrm>
            <a:prstGeom prst="rect">
              <a:avLst/>
            </a:prstGeom>
            <a:solidFill>
              <a:schemeClr val="bg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26638" name="文本框 66"/>
            <p:cNvSpPr txBox="1">
              <a:spLocks noChangeArrowheads="1"/>
            </p:cNvSpPr>
            <p:nvPr/>
          </p:nvSpPr>
          <p:spPr bwMode="auto">
            <a:xfrm>
              <a:off x="6344578" y="3633407"/>
              <a:ext cx="1809735" cy="10377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800"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特殊效果</a:t>
              </a:r>
              <a:endParaRPr lang="zh-CN" altLang="en-US" sz="2800"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  <a:p>
              <a:pPr algn="ctr" eaLnBrk="1" hangingPunct="1"/>
              <a:r>
                <a:rPr lang="zh-CN" altLang="en-US" sz="2800" dirty="0">
                  <a:latin typeface="SimSun-ExtB" panose="02010609060101010101" pitchFamily="49" charset="-122"/>
                  <a:ea typeface="SimSun-ExtB" panose="02010609060101010101" pitchFamily="49" charset="-122"/>
                  <a:sym typeface="+mn-ea"/>
                </a:rPr>
                <a:t>脚本命令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eaLnBrk="1" hangingPunct="1"/>
              <a:endParaRPr lang="zh-CN" altLang="en-US" sz="2800"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26635" name="文本框 13"/>
            <p:cNvSpPr txBox="1">
              <a:spLocks noChangeArrowheads="1"/>
            </p:cNvSpPr>
            <p:nvPr/>
          </p:nvSpPr>
          <p:spPr bwMode="auto">
            <a:xfrm>
              <a:off x="6113736" y="2212052"/>
              <a:ext cx="2271713" cy="6224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800">
                  <a:solidFill>
                    <a:schemeClr val="bg1"/>
                  </a:solidFill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JavaScript</a:t>
              </a:r>
              <a:endParaRPr lang="en-US" altLang="zh-CN" sz="480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65" name="十字形 64"/>
            <p:cNvSpPr/>
            <p:nvPr/>
          </p:nvSpPr>
          <p:spPr>
            <a:xfrm>
              <a:off x="5943759" y="2395319"/>
              <a:ext cx="169862" cy="169862"/>
            </a:xfrm>
            <a:prstGeom prst="plus">
              <a:avLst>
                <a:gd name="adj" fmla="val 4138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36" name="任意多边形 53"/>
          <p:cNvSpPr/>
          <p:nvPr/>
        </p:nvSpPr>
        <p:spPr bwMode="auto">
          <a:xfrm>
            <a:off x="4233333" y="-612128"/>
            <a:ext cx="3826935" cy="2616200"/>
          </a:xfrm>
          <a:custGeom>
            <a:avLst/>
            <a:gdLst>
              <a:gd name="connsiteX0" fmla="*/ 0 w 4830965"/>
              <a:gd name="connsiteY0" fmla="*/ 0 h 1962150"/>
              <a:gd name="connsiteX1" fmla="*/ 4830965 w 4830965"/>
              <a:gd name="connsiteY1" fmla="*/ 0 h 1962150"/>
              <a:gd name="connsiteX2" fmla="*/ 4830965 w 4830965"/>
              <a:gd name="connsiteY2" fmla="*/ 1962150 h 1962150"/>
              <a:gd name="connsiteX3" fmla="*/ 0 w 4830965"/>
              <a:gd name="connsiteY3" fmla="*/ 1962150 h 1962150"/>
              <a:gd name="connsiteX4" fmla="*/ 0 w 4830965"/>
              <a:gd name="connsiteY4" fmla="*/ 0 h 1962150"/>
              <a:gd name="connsiteX5" fmla="*/ 95250 w 4830965"/>
              <a:gd name="connsiteY5" fmla="*/ 95250 h 1962150"/>
              <a:gd name="connsiteX6" fmla="*/ 95250 w 4830965"/>
              <a:gd name="connsiteY6" fmla="*/ 1876425 h 1962150"/>
              <a:gd name="connsiteX7" fmla="*/ 4726190 w 4830965"/>
              <a:gd name="connsiteY7" fmla="*/ 1876425 h 1962150"/>
              <a:gd name="connsiteX8" fmla="*/ 4726190 w 4830965"/>
              <a:gd name="connsiteY8" fmla="*/ 95250 h 1962150"/>
              <a:gd name="connsiteX9" fmla="*/ 95250 w 4830965"/>
              <a:gd name="connsiteY9" fmla="*/ 95250 h 1962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30965" h="1962150">
                <a:moveTo>
                  <a:pt x="0" y="0"/>
                </a:moveTo>
                <a:lnTo>
                  <a:pt x="4830965" y="0"/>
                </a:lnTo>
                <a:lnTo>
                  <a:pt x="4830965" y="1962150"/>
                </a:lnTo>
                <a:lnTo>
                  <a:pt x="0" y="1962150"/>
                </a:lnTo>
                <a:lnTo>
                  <a:pt x="0" y="0"/>
                </a:lnTo>
                <a:close/>
                <a:moveTo>
                  <a:pt x="95250" y="95250"/>
                </a:moveTo>
                <a:lnTo>
                  <a:pt x="95250" y="1876425"/>
                </a:lnTo>
                <a:lnTo>
                  <a:pt x="4726190" y="1876425"/>
                </a:lnTo>
                <a:lnTo>
                  <a:pt x="4726190" y="95250"/>
                </a:lnTo>
                <a:lnTo>
                  <a:pt x="95250" y="9525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32" name="文本框 66"/>
          <p:cNvSpPr txBox="1">
            <a:spLocks noChangeArrowheads="1"/>
          </p:cNvSpPr>
          <p:nvPr/>
        </p:nvSpPr>
        <p:spPr bwMode="auto">
          <a:xfrm>
            <a:off x="420821" y="163641"/>
            <a:ext cx="466257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rPr>
              <a:t>利用所学知识</a:t>
            </a:r>
            <a:endParaRPr lang="zh-CN" altLang="en-US" sz="2800" b="1" dirty="0">
              <a:solidFill>
                <a:schemeClr val="bg1"/>
              </a:solidFill>
              <a:latin typeface="Helvetica" panose="020B0604020202020204" pitchFamily="34" charset="0"/>
              <a:ea typeface="SimSun-ExtB" panose="0201060906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622665" y="219075"/>
            <a:ext cx="2946400" cy="2564765"/>
            <a:chOff x="13579" y="345"/>
            <a:chExt cx="4640" cy="4039"/>
          </a:xfrm>
        </p:grpSpPr>
        <p:grpSp>
          <p:nvGrpSpPr>
            <p:cNvPr id="2" name="组合 1"/>
            <p:cNvGrpSpPr/>
            <p:nvPr/>
          </p:nvGrpSpPr>
          <p:grpSpPr bwMode="auto">
            <a:xfrm>
              <a:off x="13579" y="345"/>
              <a:ext cx="4640" cy="4039"/>
              <a:chOff x="3498850" y="1958756"/>
              <a:chExt cx="2209800" cy="2757488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3498850" y="1958756"/>
                <a:ext cx="2209800" cy="833438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3498850" y="2798544"/>
                <a:ext cx="2209800" cy="1917700"/>
              </a:xfrm>
              <a:prstGeom prst="rect">
                <a:avLst/>
              </a:prstGeom>
              <a:solidFill>
                <a:schemeClr val="bg1">
                  <a:alpha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/>
              </a:p>
            </p:txBody>
          </p:sp>
          <p:sp>
            <p:nvSpPr>
              <p:cNvPr id="9" name="文本框 66"/>
              <p:cNvSpPr txBox="1">
                <a:spLocks noChangeArrowheads="1"/>
              </p:cNvSpPr>
              <p:nvPr/>
            </p:nvSpPr>
            <p:spPr bwMode="auto">
              <a:xfrm>
                <a:off x="3685039" y="3043563"/>
                <a:ext cx="1809735" cy="14876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2800">
                    <a:latin typeface="Helvetica" panose="020B0604020202020204" pitchFamily="34" charset="0"/>
                    <a:ea typeface="SimSun-ExtB" panose="02010609060101010101" pitchFamily="49" charset="-122"/>
                    <a:cs typeface="Arial" panose="020B0604020202020204" pitchFamily="34" charset="0"/>
                  </a:rPr>
                  <a:t>花里胡哨的效果（可惜做不到）</a:t>
                </a:r>
                <a:endParaRPr lang="zh-CN" altLang="en-US" sz="2800"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0" name="文本框 13"/>
              <p:cNvSpPr txBox="1">
                <a:spLocks noChangeArrowheads="1"/>
              </p:cNvSpPr>
              <p:nvPr/>
            </p:nvSpPr>
            <p:spPr bwMode="auto">
              <a:xfrm>
                <a:off x="3855041" y="2063621"/>
                <a:ext cx="1635919" cy="8923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sz="4800">
                    <a:solidFill>
                      <a:schemeClr val="bg1"/>
                    </a:solidFill>
                    <a:latin typeface="Helvetica" panose="020B0604020202020204" pitchFamily="34" charset="0"/>
                    <a:ea typeface="SimSun-ExtB" panose="02010609060101010101" pitchFamily="49" charset="-122"/>
                    <a:cs typeface="Arial" panose="020B0604020202020204" pitchFamily="34" charset="0"/>
                  </a:rPr>
                  <a:t>JQuery</a:t>
                </a:r>
                <a:endParaRPr lang="en-US" sz="4800">
                  <a:solidFill>
                    <a:schemeClr val="bg1"/>
                  </a:solidFill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4" name="减号 13"/>
            <p:cNvSpPr/>
            <p:nvPr/>
          </p:nvSpPr>
          <p:spPr>
            <a:xfrm>
              <a:off x="13742" y="951"/>
              <a:ext cx="585" cy="404"/>
            </a:xfrm>
            <a:prstGeom prst="mathMin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622665" y="224790"/>
            <a:ext cx="2946400" cy="2564130"/>
            <a:chOff x="13579" y="354"/>
            <a:chExt cx="4640" cy="4038"/>
          </a:xfrm>
        </p:grpSpPr>
        <p:grpSp>
          <p:nvGrpSpPr>
            <p:cNvPr id="17" name="组合 16"/>
            <p:cNvGrpSpPr/>
            <p:nvPr/>
          </p:nvGrpSpPr>
          <p:grpSpPr bwMode="auto">
            <a:xfrm rot="0">
              <a:off x="13579" y="354"/>
              <a:ext cx="4640" cy="4039"/>
              <a:chOff x="3498850" y="1958756"/>
              <a:chExt cx="2209800" cy="2757488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3498850" y="1958756"/>
                <a:ext cx="2209800" cy="83343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/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3498850" y="2798544"/>
                <a:ext cx="2209800" cy="19177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/>
              </a:p>
            </p:txBody>
          </p:sp>
          <p:sp>
            <p:nvSpPr>
              <p:cNvPr id="20" name="文本框 66"/>
              <p:cNvSpPr txBox="1">
                <a:spLocks noChangeArrowheads="1"/>
              </p:cNvSpPr>
              <p:nvPr/>
            </p:nvSpPr>
            <p:spPr bwMode="auto">
              <a:xfrm>
                <a:off x="3698850" y="3469577"/>
                <a:ext cx="1809735" cy="10247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2800">
                    <a:latin typeface="Helvetica" panose="020B0604020202020204" pitchFamily="34" charset="0"/>
                    <a:ea typeface="SimSun-ExtB" panose="02010609060101010101" pitchFamily="49" charset="-122"/>
                    <a:cs typeface="Arial" panose="020B0604020202020204" pitchFamily="34" charset="0"/>
                  </a:rPr>
                  <a:t>花里胡哨的效果</a:t>
                </a:r>
                <a:endParaRPr lang="zh-CN" altLang="en-US" sz="2800"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1" name="文本框 13"/>
              <p:cNvSpPr txBox="1">
                <a:spLocks noChangeArrowheads="1"/>
              </p:cNvSpPr>
              <p:nvPr/>
            </p:nvSpPr>
            <p:spPr bwMode="auto">
              <a:xfrm>
                <a:off x="3855041" y="2063621"/>
                <a:ext cx="1635919" cy="8923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sz="4800">
                    <a:solidFill>
                      <a:schemeClr val="bg1"/>
                    </a:solidFill>
                    <a:latin typeface="Helvetica" panose="020B0604020202020204" pitchFamily="34" charset="0"/>
                    <a:ea typeface="SimSun-ExtB" panose="02010609060101010101" pitchFamily="49" charset="-122"/>
                    <a:cs typeface="Arial" panose="020B0604020202020204" pitchFamily="34" charset="0"/>
                  </a:rPr>
                  <a:t>JQuery</a:t>
                </a:r>
                <a:endParaRPr lang="en-US" sz="4800">
                  <a:solidFill>
                    <a:schemeClr val="bg1"/>
                  </a:solidFill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3" name="十字形 22"/>
            <p:cNvSpPr/>
            <p:nvPr/>
          </p:nvSpPr>
          <p:spPr>
            <a:xfrm>
              <a:off x="13970" y="975"/>
              <a:ext cx="357" cy="357"/>
            </a:xfrm>
            <a:prstGeom prst="plus">
              <a:avLst>
                <a:gd name="adj" fmla="val 4138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55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8" presetClass="exit" presetSubtype="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20000">
                                          <p:val>
                                            <p:fltVal val="90"/>
                                          </p:val>
                                        </p:tav>
                                        <p:tav tm="2000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fltVal val="0.95"/>
                                          </p:val>
                                        </p:tav>
                                        <p:tav tm="100000">
                                          <p:val>
                                            <p:fltVal val="-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22"/>
          <p:cNvSpPr/>
          <p:nvPr/>
        </p:nvSpPr>
        <p:spPr>
          <a:xfrm rot="222105">
            <a:off x="2004449" y="5397611"/>
            <a:ext cx="1518234" cy="1524635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solidFill>
            <a:srgbClr val="484847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22"/>
          <p:cNvSpPr/>
          <p:nvPr/>
        </p:nvSpPr>
        <p:spPr>
          <a:xfrm rot="4304482">
            <a:off x="355417" y="4040205"/>
            <a:ext cx="1115714" cy="1120418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23000"/>
                </a:srgbClr>
              </a:gs>
              <a:gs pos="100000">
                <a:srgbClr val="484847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菱形 17"/>
          <p:cNvSpPr/>
          <p:nvPr/>
        </p:nvSpPr>
        <p:spPr>
          <a:xfrm>
            <a:off x="100968" y="82182"/>
            <a:ext cx="3302000" cy="2334884"/>
          </a:xfrm>
          <a:prstGeom prst="diamond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22"/>
          <p:cNvSpPr/>
          <p:nvPr/>
        </p:nvSpPr>
        <p:spPr>
          <a:xfrm rot="5248205">
            <a:off x="375695" y="834566"/>
            <a:ext cx="2012216" cy="2020700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30000"/>
                </a:srgbClr>
              </a:gs>
              <a:gs pos="100000">
                <a:srgbClr val="5B5B59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24437" y="711229"/>
            <a:ext cx="2986494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设计过程中遇到的困难</a:t>
            </a:r>
            <a:endParaRPr 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380473" y="968087"/>
            <a:ext cx="746870" cy="555285"/>
            <a:chOff x="646562" y="4837273"/>
            <a:chExt cx="1269135" cy="943580"/>
          </a:xfrm>
          <a:solidFill>
            <a:srgbClr val="FFC000"/>
          </a:solidFill>
        </p:grpSpPr>
        <p:sp>
          <p:nvSpPr>
            <p:cNvPr id="25" name="任意多边形 114"/>
            <p:cNvSpPr/>
            <p:nvPr/>
          </p:nvSpPr>
          <p:spPr>
            <a:xfrm>
              <a:off x="1364874" y="4837273"/>
              <a:ext cx="550823" cy="943580"/>
            </a:xfrm>
            <a:custGeom>
              <a:avLst/>
              <a:gdLst/>
              <a:ahLst/>
              <a:cxnLst/>
              <a:rect l="l" t="t" r="r" b="b"/>
              <a:pathLst>
                <a:path w="1252502" h="2145581">
                  <a:moveTo>
                    <a:pt x="535419" y="379"/>
                  </a:moveTo>
                  <a:cubicBezTo>
                    <a:pt x="630625" y="-1835"/>
                    <a:pt x="720513" y="5633"/>
                    <a:pt x="805084" y="22788"/>
                  </a:cubicBezTo>
                  <a:cubicBezTo>
                    <a:pt x="889655" y="39943"/>
                    <a:pt x="962831" y="70961"/>
                    <a:pt x="1024613" y="115841"/>
                  </a:cubicBezTo>
                  <a:cubicBezTo>
                    <a:pt x="1080762" y="158887"/>
                    <a:pt x="1125706" y="208008"/>
                    <a:pt x="1159446" y="263207"/>
                  </a:cubicBezTo>
                  <a:cubicBezTo>
                    <a:pt x="1193186" y="318407"/>
                    <a:pt x="1216101" y="376645"/>
                    <a:pt x="1228191" y="437920"/>
                  </a:cubicBezTo>
                  <a:cubicBezTo>
                    <a:pt x="1229774" y="455834"/>
                    <a:pt x="1231167" y="473179"/>
                    <a:pt x="1232369" y="489955"/>
                  </a:cubicBezTo>
                  <a:cubicBezTo>
                    <a:pt x="1233572" y="506728"/>
                    <a:pt x="1234205" y="524833"/>
                    <a:pt x="1234268" y="544265"/>
                  </a:cubicBezTo>
                  <a:cubicBezTo>
                    <a:pt x="1233762" y="635611"/>
                    <a:pt x="1213505" y="723347"/>
                    <a:pt x="1173499" y="807475"/>
                  </a:cubicBezTo>
                  <a:cubicBezTo>
                    <a:pt x="1133492" y="891602"/>
                    <a:pt x="1076774" y="961867"/>
                    <a:pt x="1003344" y="1018269"/>
                  </a:cubicBezTo>
                  <a:cubicBezTo>
                    <a:pt x="1084180" y="1070682"/>
                    <a:pt x="1145836" y="1142086"/>
                    <a:pt x="1188311" y="1232481"/>
                  </a:cubicBezTo>
                  <a:cubicBezTo>
                    <a:pt x="1230787" y="1322876"/>
                    <a:pt x="1252183" y="1418588"/>
                    <a:pt x="1252499" y="1519617"/>
                  </a:cubicBezTo>
                  <a:cubicBezTo>
                    <a:pt x="1252752" y="1607606"/>
                    <a:pt x="1234775" y="1693695"/>
                    <a:pt x="1198566" y="1777887"/>
                  </a:cubicBezTo>
                  <a:cubicBezTo>
                    <a:pt x="1162358" y="1862078"/>
                    <a:pt x="1106399" y="1936015"/>
                    <a:pt x="1030690" y="1999696"/>
                  </a:cubicBezTo>
                  <a:cubicBezTo>
                    <a:pt x="960995" y="2053629"/>
                    <a:pt x="880096" y="2091609"/>
                    <a:pt x="787992" y="2113639"/>
                  </a:cubicBezTo>
                  <a:cubicBezTo>
                    <a:pt x="695889" y="2135668"/>
                    <a:pt x="600557" y="2146302"/>
                    <a:pt x="501996" y="2145543"/>
                  </a:cubicBezTo>
                  <a:cubicBezTo>
                    <a:pt x="462559" y="2145606"/>
                    <a:pt x="419894" y="2144720"/>
                    <a:pt x="374000" y="2142884"/>
                  </a:cubicBezTo>
                  <a:cubicBezTo>
                    <a:pt x="328107" y="2141048"/>
                    <a:pt x="287720" y="2137884"/>
                    <a:pt x="252841" y="2133389"/>
                  </a:cubicBezTo>
                  <a:cubicBezTo>
                    <a:pt x="229672" y="2130286"/>
                    <a:pt x="206124" y="2126616"/>
                    <a:pt x="182196" y="2122375"/>
                  </a:cubicBezTo>
                  <a:cubicBezTo>
                    <a:pt x="158268" y="2118133"/>
                    <a:pt x="136240" y="2113702"/>
                    <a:pt x="116110" y="2109081"/>
                  </a:cubicBezTo>
                  <a:lnTo>
                    <a:pt x="76609" y="2096927"/>
                  </a:lnTo>
                  <a:cubicBezTo>
                    <a:pt x="45782" y="2089837"/>
                    <a:pt x="23879" y="2074392"/>
                    <a:pt x="10902" y="2050591"/>
                  </a:cubicBezTo>
                  <a:cubicBezTo>
                    <a:pt x="-2075" y="2026789"/>
                    <a:pt x="-3467" y="2000708"/>
                    <a:pt x="6725" y="1972350"/>
                  </a:cubicBezTo>
                  <a:lnTo>
                    <a:pt x="6725" y="1966273"/>
                  </a:lnTo>
                  <a:cubicBezTo>
                    <a:pt x="15144" y="1943041"/>
                    <a:pt x="30209" y="1925696"/>
                    <a:pt x="51922" y="1914239"/>
                  </a:cubicBezTo>
                  <a:cubicBezTo>
                    <a:pt x="73634" y="1902781"/>
                    <a:pt x="97056" y="1899869"/>
                    <a:pt x="122187" y="1905504"/>
                  </a:cubicBezTo>
                  <a:cubicBezTo>
                    <a:pt x="148710" y="1911706"/>
                    <a:pt x="176183" y="1917530"/>
                    <a:pt x="204605" y="1922974"/>
                  </a:cubicBezTo>
                  <a:cubicBezTo>
                    <a:pt x="233027" y="1928418"/>
                    <a:pt x="258222" y="1932723"/>
                    <a:pt x="280187" y="1935887"/>
                  </a:cubicBezTo>
                  <a:cubicBezTo>
                    <a:pt x="313610" y="1940509"/>
                    <a:pt x="351591" y="1944180"/>
                    <a:pt x="394130" y="1946903"/>
                  </a:cubicBezTo>
                  <a:cubicBezTo>
                    <a:pt x="436669" y="1949624"/>
                    <a:pt x="474650" y="1951017"/>
                    <a:pt x="508073" y="1951080"/>
                  </a:cubicBezTo>
                  <a:cubicBezTo>
                    <a:pt x="588213" y="1951523"/>
                    <a:pt x="663415" y="1943800"/>
                    <a:pt x="733680" y="1927911"/>
                  </a:cubicBezTo>
                  <a:cubicBezTo>
                    <a:pt x="803944" y="1912023"/>
                    <a:pt x="862435" y="1885310"/>
                    <a:pt x="909152" y="1847772"/>
                  </a:cubicBezTo>
                  <a:cubicBezTo>
                    <a:pt x="958970" y="1807196"/>
                    <a:pt x="995305" y="1757694"/>
                    <a:pt x="1018157" y="1699267"/>
                  </a:cubicBezTo>
                  <a:cubicBezTo>
                    <a:pt x="1041009" y="1640840"/>
                    <a:pt x="1052277" y="1579943"/>
                    <a:pt x="1051960" y="1516578"/>
                  </a:cubicBezTo>
                  <a:cubicBezTo>
                    <a:pt x="1051264" y="1429792"/>
                    <a:pt x="1029108" y="1351171"/>
                    <a:pt x="985493" y="1280715"/>
                  </a:cubicBezTo>
                  <a:cubicBezTo>
                    <a:pt x="941878" y="1210262"/>
                    <a:pt x="880982" y="1167344"/>
                    <a:pt x="802805" y="1151962"/>
                  </a:cubicBezTo>
                  <a:cubicBezTo>
                    <a:pt x="708486" y="1141770"/>
                    <a:pt x="609988" y="1135566"/>
                    <a:pt x="507313" y="1133350"/>
                  </a:cubicBezTo>
                  <a:cubicBezTo>
                    <a:pt x="404638" y="1131135"/>
                    <a:pt x="307660" y="1130249"/>
                    <a:pt x="216379" y="1130692"/>
                  </a:cubicBezTo>
                  <a:lnTo>
                    <a:pt x="155610" y="1130692"/>
                  </a:lnTo>
                  <a:cubicBezTo>
                    <a:pt x="140544" y="1130819"/>
                    <a:pt x="127377" y="1129046"/>
                    <a:pt x="116110" y="1125374"/>
                  </a:cubicBezTo>
                  <a:cubicBezTo>
                    <a:pt x="104842" y="1121703"/>
                    <a:pt x="94714" y="1115373"/>
                    <a:pt x="85725" y="1106384"/>
                  </a:cubicBezTo>
                  <a:cubicBezTo>
                    <a:pt x="67494" y="1088154"/>
                    <a:pt x="58379" y="1063846"/>
                    <a:pt x="58379" y="1033461"/>
                  </a:cubicBezTo>
                  <a:cubicBezTo>
                    <a:pt x="59075" y="1004152"/>
                    <a:pt x="68317" y="980732"/>
                    <a:pt x="86105" y="963197"/>
                  </a:cubicBezTo>
                  <a:cubicBezTo>
                    <a:pt x="103892" y="945661"/>
                    <a:pt x="126048" y="936673"/>
                    <a:pt x="152571" y="936229"/>
                  </a:cubicBezTo>
                  <a:lnTo>
                    <a:pt x="395649" y="936229"/>
                  </a:lnTo>
                  <a:cubicBezTo>
                    <a:pt x="419830" y="936167"/>
                    <a:pt x="443632" y="936294"/>
                    <a:pt x="467054" y="936610"/>
                  </a:cubicBezTo>
                  <a:cubicBezTo>
                    <a:pt x="490475" y="936926"/>
                    <a:pt x="514276" y="937812"/>
                    <a:pt x="538458" y="939268"/>
                  </a:cubicBezTo>
                  <a:cubicBezTo>
                    <a:pt x="545041" y="935723"/>
                    <a:pt x="553143" y="933699"/>
                    <a:pt x="562766" y="933191"/>
                  </a:cubicBezTo>
                  <a:cubicBezTo>
                    <a:pt x="639234" y="927621"/>
                    <a:pt x="714183" y="917493"/>
                    <a:pt x="787613" y="902806"/>
                  </a:cubicBezTo>
                  <a:cubicBezTo>
                    <a:pt x="864587" y="884386"/>
                    <a:pt x="925610" y="840707"/>
                    <a:pt x="970680" y="771771"/>
                  </a:cubicBezTo>
                  <a:cubicBezTo>
                    <a:pt x="1015751" y="702837"/>
                    <a:pt x="1038793" y="628014"/>
                    <a:pt x="1039806" y="547305"/>
                  </a:cubicBezTo>
                  <a:cubicBezTo>
                    <a:pt x="1039553" y="497677"/>
                    <a:pt x="1027905" y="448807"/>
                    <a:pt x="1004863" y="400698"/>
                  </a:cubicBezTo>
                  <a:cubicBezTo>
                    <a:pt x="981822" y="352589"/>
                    <a:pt x="948905" y="311315"/>
                    <a:pt x="906113" y="276882"/>
                  </a:cubicBezTo>
                  <a:cubicBezTo>
                    <a:pt x="862688" y="246813"/>
                    <a:pt x="809008" y="225670"/>
                    <a:pt x="745074" y="213453"/>
                  </a:cubicBezTo>
                  <a:cubicBezTo>
                    <a:pt x="681139" y="201235"/>
                    <a:pt x="612267" y="196046"/>
                    <a:pt x="538458" y="197879"/>
                  </a:cubicBezTo>
                  <a:cubicBezTo>
                    <a:pt x="472434" y="199525"/>
                    <a:pt x="400903" y="203830"/>
                    <a:pt x="323865" y="210794"/>
                  </a:cubicBezTo>
                  <a:cubicBezTo>
                    <a:pt x="246827" y="217757"/>
                    <a:pt x="177575" y="226618"/>
                    <a:pt x="116110" y="237382"/>
                  </a:cubicBezTo>
                  <a:cubicBezTo>
                    <a:pt x="89523" y="241369"/>
                    <a:pt x="65975" y="235673"/>
                    <a:pt x="45465" y="220289"/>
                  </a:cubicBezTo>
                  <a:cubicBezTo>
                    <a:pt x="24955" y="204907"/>
                    <a:pt x="12042" y="183257"/>
                    <a:pt x="6725" y="155342"/>
                  </a:cubicBezTo>
                  <a:cubicBezTo>
                    <a:pt x="5142" y="142998"/>
                    <a:pt x="5269" y="130464"/>
                    <a:pt x="7104" y="117740"/>
                  </a:cubicBezTo>
                  <a:cubicBezTo>
                    <a:pt x="8940" y="105016"/>
                    <a:pt x="12865" y="93243"/>
                    <a:pt x="18878" y="82419"/>
                  </a:cubicBezTo>
                  <a:cubicBezTo>
                    <a:pt x="26601" y="70326"/>
                    <a:pt x="36223" y="61086"/>
                    <a:pt x="47744" y="54692"/>
                  </a:cubicBezTo>
                  <a:cubicBezTo>
                    <a:pt x="59265" y="48298"/>
                    <a:pt x="71925" y="44374"/>
                    <a:pt x="85725" y="42918"/>
                  </a:cubicBezTo>
                  <a:cubicBezTo>
                    <a:pt x="148520" y="32031"/>
                    <a:pt x="220431" y="22661"/>
                    <a:pt x="301456" y="14813"/>
                  </a:cubicBezTo>
                  <a:cubicBezTo>
                    <a:pt x="382483" y="6962"/>
                    <a:pt x="460470" y="2153"/>
                    <a:pt x="535419" y="379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113"/>
            <p:cNvSpPr/>
            <p:nvPr/>
          </p:nvSpPr>
          <p:spPr>
            <a:xfrm>
              <a:off x="646562" y="4852128"/>
              <a:ext cx="593870" cy="926036"/>
            </a:xfrm>
            <a:custGeom>
              <a:avLst/>
              <a:gdLst/>
              <a:ahLst/>
              <a:cxnLst/>
              <a:rect l="l" t="t" r="r" b="b"/>
              <a:pathLst>
                <a:path w="1350388" h="2105688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1"/>
                    <a:pt x="1037459" y="72695"/>
                    <a:pt x="1141084" y="183093"/>
                  </a:cubicBezTo>
                  <a:cubicBezTo>
                    <a:pt x="1244708" y="293490"/>
                    <a:pt x="1309403" y="428956"/>
                    <a:pt x="1335166" y="589489"/>
                  </a:cubicBezTo>
                  <a:cubicBezTo>
                    <a:pt x="1339661" y="614113"/>
                    <a:pt x="1342826" y="640067"/>
                    <a:pt x="1344661" y="667350"/>
                  </a:cubicBezTo>
                  <a:cubicBezTo>
                    <a:pt x="1346497" y="694633"/>
                    <a:pt x="1347383" y="721346"/>
                    <a:pt x="1347320" y="747489"/>
                  </a:cubicBezTo>
                  <a:lnTo>
                    <a:pt x="1350359" y="1242761"/>
                  </a:lnTo>
                  <a:cubicBezTo>
                    <a:pt x="1351055" y="1358096"/>
                    <a:pt x="1339028" y="1469254"/>
                    <a:pt x="1314277" y="1576233"/>
                  </a:cubicBezTo>
                  <a:cubicBezTo>
                    <a:pt x="1289526" y="1683213"/>
                    <a:pt x="1247873" y="1777659"/>
                    <a:pt x="1189319" y="1859571"/>
                  </a:cubicBezTo>
                  <a:cubicBezTo>
                    <a:pt x="1132728" y="1938761"/>
                    <a:pt x="1056006" y="1999151"/>
                    <a:pt x="959155" y="2040740"/>
                  </a:cubicBezTo>
                  <a:cubicBezTo>
                    <a:pt x="862304" y="2082330"/>
                    <a:pt x="756716" y="2103979"/>
                    <a:pt x="642394" y="2105688"/>
                  </a:cubicBezTo>
                  <a:cubicBezTo>
                    <a:pt x="510952" y="2093740"/>
                    <a:pt x="400441" y="2053827"/>
                    <a:pt x="310863" y="1985949"/>
                  </a:cubicBezTo>
                  <a:cubicBezTo>
                    <a:pt x="221284" y="1918071"/>
                    <a:pt x="151287" y="1833144"/>
                    <a:pt x="100870" y="1731168"/>
                  </a:cubicBezTo>
                  <a:cubicBezTo>
                    <a:pt x="50454" y="1629192"/>
                    <a:pt x="18269" y="1521082"/>
                    <a:pt x="4314" y="1406839"/>
                  </a:cubicBezTo>
                  <a:cubicBezTo>
                    <a:pt x="2669" y="1380568"/>
                    <a:pt x="1402" y="1352588"/>
                    <a:pt x="516" y="1322901"/>
                  </a:cubicBezTo>
                  <a:cubicBezTo>
                    <a:pt x="-370" y="1293212"/>
                    <a:pt x="-117" y="1264473"/>
                    <a:pt x="1276" y="1236684"/>
                  </a:cubicBezTo>
                  <a:cubicBezTo>
                    <a:pt x="1402" y="1163507"/>
                    <a:pt x="1909" y="1089571"/>
                    <a:pt x="2795" y="1014875"/>
                  </a:cubicBezTo>
                  <a:cubicBezTo>
                    <a:pt x="3681" y="940179"/>
                    <a:pt x="4188" y="866243"/>
                    <a:pt x="4314" y="793067"/>
                  </a:cubicBezTo>
                  <a:cubicBezTo>
                    <a:pt x="4251" y="681719"/>
                    <a:pt x="18811" y="577778"/>
                    <a:pt x="47993" y="481243"/>
                  </a:cubicBezTo>
                  <a:cubicBezTo>
                    <a:pt x="77174" y="384708"/>
                    <a:pt x="121359" y="298239"/>
                    <a:pt x="180546" y="221833"/>
                  </a:cubicBezTo>
                  <a:cubicBezTo>
                    <a:pt x="235112" y="151253"/>
                    <a:pt x="304490" y="96433"/>
                    <a:pt x="388681" y="57376"/>
                  </a:cubicBezTo>
                  <a:cubicBezTo>
                    <a:pt x="472872" y="18319"/>
                    <a:pt x="572636" y="-799"/>
                    <a:pt x="687971" y="25"/>
                  </a:cubicBezTo>
                  <a:close/>
                  <a:moveTo>
                    <a:pt x="706202" y="197525"/>
                  </a:moveTo>
                  <a:cubicBezTo>
                    <a:pt x="621188" y="194803"/>
                    <a:pt x="547378" y="206325"/>
                    <a:pt x="484773" y="232088"/>
                  </a:cubicBezTo>
                  <a:cubicBezTo>
                    <a:pt x="422168" y="257852"/>
                    <a:pt x="370387" y="295959"/>
                    <a:pt x="329431" y="346411"/>
                  </a:cubicBezTo>
                  <a:cubicBezTo>
                    <a:pt x="287082" y="401799"/>
                    <a:pt x="255558" y="468013"/>
                    <a:pt x="234859" y="545052"/>
                  </a:cubicBezTo>
                  <a:cubicBezTo>
                    <a:pt x="214159" y="622089"/>
                    <a:pt x="203144" y="705774"/>
                    <a:pt x="201815" y="796105"/>
                  </a:cubicBezTo>
                  <a:cubicBezTo>
                    <a:pt x="201562" y="869155"/>
                    <a:pt x="200549" y="942585"/>
                    <a:pt x="198776" y="1016395"/>
                  </a:cubicBezTo>
                  <a:cubicBezTo>
                    <a:pt x="197004" y="1090204"/>
                    <a:pt x="195992" y="1163634"/>
                    <a:pt x="195738" y="1236684"/>
                  </a:cubicBezTo>
                  <a:cubicBezTo>
                    <a:pt x="194156" y="1284097"/>
                    <a:pt x="195802" y="1332078"/>
                    <a:pt x="200676" y="1380631"/>
                  </a:cubicBezTo>
                  <a:cubicBezTo>
                    <a:pt x="205550" y="1429184"/>
                    <a:pt x="214033" y="1476407"/>
                    <a:pt x="226123" y="1522301"/>
                  </a:cubicBezTo>
                  <a:cubicBezTo>
                    <a:pt x="249861" y="1632001"/>
                    <a:pt x="295818" y="1721764"/>
                    <a:pt x="363994" y="1791585"/>
                  </a:cubicBezTo>
                  <a:cubicBezTo>
                    <a:pt x="432169" y="1861407"/>
                    <a:pt x="525983" y="1900274"/>
                    <a:pt x="645432" y="1908187"/>
                  </a:cubicBezTo>
                  <a:cubicBezTo>
                    <a:pt x="733232" y="1911034"/>
                    <a:pt x="808307" y="1898502"/>
                    <a:pt x="870659" y="1870586"/>
                  </a:cubicBezTo>
                  <a:cubicBezTo>
                    <a:pt x="933011" y="1842670"/>
                    <a:pt x="984539" y="1800511"/>
                    <a:pt x="1025242" y="1744109"/>
                  </a:cubicBezTo>
                  <a:cubicBezTo>
                    <a:pt x="1071768" y="1679161"/>
                    <a:pt x="1104812" y="1603200"/>
                    <a:pt x="1124372" y="1516224"/>
                  </a:cubicBezTo>
                  <a:cubicBezTo>
                    <a:pt x="1143932" y="1429247"/>
                    <a:pt x="1153427" y="1338093"/>
                    <a:pt x="1152858" y="1242761"/>
                  </a:cubicBezTo>
                  <a:lnTo>
                    <a:pt x="1149819" y="747489"/>
                  </a:lnTo>
                  <a:cubicBezTo>
                    <a:pt x="1150326" y="664945"/>
                    <a:pt x="1137159" y="583919"/>
                    <a:pt x="1110319" y="504412"/>
                  </a:cubicBezTo>
                  <a:cubicBezTo>
                    <a:pt x="1079618" y="419082"/>
                    <a:pt x="1030116" y="348183"/>
                    <a:pt x="961814" y="291718"/>
                  </a:cubicBezTo>
                  <a:cubicBezTo>
                    <a:pt x="893511" y="235253"/>
                    <a:pt x="808307" y="203854"/>
                    <a:pt x="706202" y="197525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对角圆角矩形 7"/>
          <p:cNvSpPr/>
          <p:nvPr/>
        </p:nvSpPr>
        <p:spPr>
          <a:xfrm>
            <a:off x="3740785" y="2392045"/>
            <a:ext cx="4711065" cy="1706245"/>
          </a:xfrm>
          <a:prstGeom prst="round2Diag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9151620" y="3075940"/>
            <a:ext cx="3145155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标签不会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没有效果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9151936" y="4932032"/>
            <a:ext cx="255684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主页游戏展览区图片的放大缩小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74358" y="4859642"/>
            <a:ext cx="255684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无法实现背景图片的轮播效果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灯片编号占位符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18AF668F-848C-4CC0-8143-F2E483CC7783}" type="slidenum">
              <a:rPr lang="zh-CN" altLang="en-US" smtClean="0"/>
            </a:fld>
            <a:endParaRPr lang="zh-CN" altLang="en-US"/>
          </a:p>
        </p:txBody>
      </p:sp>
      <p:sp>
        <p:nvSpPr>
          <p:cNvPr id="29" name="文本框 66"/>
          <p:cNvSpPr txBox="1">
            <a:spLocks noChangeArrowheads="1"/>
          </p:cNvSpPr>
          <p:nvPr/>
        </p:nvSpPr>
        <p:spPr bwMode="auto">
          <a:xfrm>
            <a:off x="420821" y="163641"/>
            <a:ext cx="466257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rPr>
              <a:t>遇到的问题</a:t>
            </a:r>
            <a:endParaRPr lang="zh-CN" altLang="en-US" sz="2800" b="1" dirty="0">
              <a:solidFill>
                <a:schemeClr val="bg1"/>
              </a:solidFill>
              <a:latin typeface="Helvetica" panose="020B0604020202020204" pitchFamily="34" charset="0"/>
              <a:ea typeface="SimSun-ExtB" panose="0201060906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326790" y="3040944"/>
            <a:ext cx="869714" cy="869714"/>
            <a:chOff x="4753799" y="1762689"/>
            <a:chExt cx="869714" cy="869714"/>
          </a:xfrm>
        </p:grpSpPr>
        <p:sp>
          <p:nvSpPr>
            <p:cNvPr id="3" name="椭圆 2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326790" y="4931974"/>
            <a:ext cx="869714" cy="869714"/>
            <a:chOff x="4753799" y="1762689"/>
            <a:chExt cx="869714" cy="869714"/>
          </a:xfrm>
        </p:grpSpPr>
        <p:sp>
          <p:nvSpPr>
            <p:cNvPr id="6" name="椭圆 5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288680" y="4931974"/>
            <a:ext cx="869714" cy="869714"/>
            <a:chOff x="4753799" y="1762689"/>
            <a:chExt cx="869714" cy="869714"/>
          </a:xfrm>
        </p:grpSpPr>
        <p:sp>
          <p:nvSpPr>
            <p:cNvPr id="12" name="椭圆 11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281695" y="3040944"/>
            <a:ext cx="869714" cy="869714"/>
            <a:chOff x="4753799" y="1762689"/>
            <a:chExt cx="869714" cy="869714"/>
          </a:xfrm>
        </p:grpSpPr>
        <p:sp>
          <p:nvSpPr>
            <p:cNvPr id="20" name="椭圆 19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281695" y="1067999"/>
            <a:ext cx="869714" cy="869714"/>
            <a:chOff x="4753799" y="1762689"/>
            <a:chExt cx="869714" cy="869714"/>
          </a:xfrm>
        </p:grpSpPr>
        <p:sp>
          <p:nvSpPr>
            <p:cNvPr id="28" name="椭圆 27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418865" y="941634"/>
            <a:ext cx="869714" cy="869714"/>
            <a:chOff x="4753799" y="1762689"/>
            <a:chExt cx="869714" cy="869714"/>
          </a:xfrm>
        </p:grpSpPr>
        <p:sp>
          <p:nvSpPr>
            <p:cNvPr id="10" name="椭圆 9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674676" y="1111754"/>
            <a:ext cx="2556841" cy="55308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网页整体构架不清晰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158605" y="1111885"/>
            <a:ext cx="26085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网页一打开无内容（基于</a:t>
            </a:r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切换效果）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75005" y="3075940"/>
            <a:ext cx="25565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dt</a:t>
            </a: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标签里的图片无法实现放大特效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24" grpId="0"/>
      <p:bldP spid="23" grpId="0"/>
      <p:bldP spid="26" grpId="0"/>
      <p:bldP spid="14" grpId="0"/>
      <p:bldP spid="16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" y="2116"/>
            <a:ext cx="12209289" cy="6858000"/>
          </a:xfrm>
          <a:prstGeom prst="rect">
            <a:avLst/>
          </a:prstGeom>
          <a:solidFill>
            <a:srgbClr val="18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3884111" y="1031051"/>
            <a:ext cx="466257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rPr>
              <a:t>技术是硬伤啊</a:t>
            </a:r>
            <a:endParaRPr lang="zh-CN" altLang="en-US" sz="2800" b="1" dirty="0">
              <a:solidFill>
                <a:schemeClr val="bg1"/>
              </a:solidFill>
              <a:latin typeface="Helvetica" panose="020B0604020202020204" pitchFamily="34" charset="0"/>
              <a:ea typeface="SimSun-ExtB" panose="020106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2" name="图片 1" descr="Cache_56d4725db1458324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3015" y="2287905"/>
            <a:ext cx="2286000" cy="2286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8889" y="211"/>
            <a:ext cx="12209289" cy="6858000"/>
          </a:xfrm>
          <a:prstGeom prst="rect">
            <a:avLst/>
          </a:prstGeom>
          <a:solidFill>
            <a:srgbClr val="18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3884111" y="1031051"/>
            <a:ext cx="466257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rPr>
              <a:t>我们是不会放弃的</a:t>
            </a:r>
            <a:endParaRPr lang="zh-CN" altLang="en-US" sz="2800" b="1" dirty="0">
              <a:solidFill>
                <a:schemeClr val="bg1"/>
              </a:solidFill>
              <a:latin typeface="Helvetica" panose="020B0604020202020204" pitchFamily="34" charset="0"/>
              <a:ea typeface="SimSun-ExtB" panose="020106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4" name="图片 3" descr="Cache_3691f1a22ecdc527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0" y="2286000"/>
            <a:ext cx="2286000" cy="2286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对角圆角矩形 7"/>
          <p:cNvSpPr/>
          <p:nvPr/>
        </p:nvSpPr>
        <p:spPr>
          <a:xfrm>
            <a:off x="3740785" y="2392045"/>
            <a:ext cx="4711065" cy="1706245"/>
          </a:xfrm>
          <a:prstGeom prst="round2Diag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9158921" y="1214938"/>
            <a:ext cx="255684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网页加载完成自动点击按钮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9055" y="1214755"/>
            <a:ext cx="3267710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采用模板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151620" y="3083560"/>
            <a:ext cx="309943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DW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不能预览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效果，</a:t>
            </a: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直接使用浏览器观看效果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9508806" y="4741532"/>
            <a:ext cx="2556841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将图片框起来，图片放大时不会撑大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10858" y="4741532"/>
            <a:ext cx="2556841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更改绝对路径为相对路径，固定时间转换图片形成轮播效果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灯片编号占位符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18AF668F-848C-4CC0-8143-F2E483CC7783}" type="slidenum">
              <a:rPr lang="zh-CN" altLang="en-US" smtClean="0"/>
            </a:fld>
            <a:endParaRPr lang="zh-CN" altLang="en-US"/>
          </a:p>
        </p:txBody>
      </p:sp>
      <p:sp>
        <p:nvSpPr>
          <p:cNvPr id="29" name="文本框 66"/>
          <p:cNvSpPr txBox="1">
            <a:spLocks noChangeArrowheads="1"/>
          </p:cNvSpPr>
          <p:nvPr/>
        </p:nvSpPr>
        <p:spPr bwMode="auto">
          <a:xfrm>
            <a:off x="421005" y="163830"/>
            <a:ext cx="373189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b="1" dirty="0">
                <a:solidFill>
                  <a:schemeClr val="bg1"/>
                </a:solidFill>
                <a:latin typeface="MingLiU_HKSCS-ExtB" panose="02020500000000000000" charset="-120"/>
                <a:ea typeface="MingLiU_HKSCS-ExtB" panose="02020500000000000000" charset="-120"/>
                <a:cs typeface="Arial" panose="020B0604020202020204" pitchFamily="34" charset="0"/>
              </a:rPr>
              <a:t>Fixing the problem</a:t>
            </a:r>
            <a:endParaRPr lang="en-US" altLang="zh-CN" sz="2800" b="1" dirty="0">
              <a:solidFill>
                <a:schemeClr val="bg1"/>
              </a:solidFill>
              <a:latin typeface="MingLiU_HKSCS-ExtB" panose="02020500000000000000" charset="-120"/>
              <a:ea typeface="MingLiU_HKSCS-ExtB" panose="02020500000000000000" charset="-120"/>
              <a:cs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326790" y="3040944"/>
            <a:ext cx="869714" cy="869714"/>
            <a:chOff x="4753799" y="1762689"/>
            <a:chExt cx="869714" cy="869714"/>
          </a:xfrm>
        </p:grpSpPr>
        <p:sp>
          <p:nvSpPr>
            <p:cNvPr id="3" name="椭圆 2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326790" y="4931974"/>
            <a:ext cx="869714" cy="869714"/>
            <a:chOff x="4753799" y="1762689"/>
            <a:chExt cx="869714" cy="869714"/>
          </a:xfrm>
        </p:grpSpPr>
        <p:sp>
          <p:nvSpPr>
            <p:cNvPr id="6" name="椭圆 5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288680" y="4931974"/>
            <a:ext cx="869714" cy="869714"/>
            <a:chOff x="4753799" y="1762689"/>
            <a:chExt cx="869714" cy="869714"/>
          </a:xfrm>
        </p:grpSpPr>
        <p:sp>
          <p:nvSpPr>
            <p:cNvPr id="12" name="椭圆 11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281695" y="3040944"/>
            <a:ext cx="869714" cy="869714"/>
            <a:chOff x="4753799" y="1762689"/>
            <a:chExt cx="869714" cy="869714"/>
          </a:xfrm>
        </p:grpSpPr>
        <p:sp>
          <p:nvSpPr>
            <p:cNvPr id="20" name="椭圆 19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281695" y="1067999"/>
            <a:ext cx="869714" cy="869714"/>
            <a:chOff x="4753799" y="1762689"/>
            <a:chExt cx="869714" cy="869714"/>
          </a:xfrm>
        </p:grpSpPr>
        <p:sp>
          <p:nvSpPr>
            <p:cNvPr id="28" name="椭圆 27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282975" y="1067999"/>
            <a:ext cx="869714" cy="869714"/>
            <a:chOff x="4753799" y="1762689"/>
            <a:chExt cx="869714" cy="869714"/>
          </a:xfrm>
        </p:grpSpPr>
        <p:sp>
          <p:nvSpPr>
            <p:cNvPr id="10" name="椭圆 9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algn="ctr"/>
              <a:endParaRPr lang="zh-CN" altLang="en-US">
                <a:solidFill>
                  <a:schemeClr val="tx2"/>
                </a:solidFill>
              </a:endParaRPr>
            </a:p>
          </p:txBody>
        </p:sp>
      </p:grp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19" grpId="0"/>
      <p:bldP spid="24" grpId="0"/>
      <p:bldP spid="22" grpId="0"/>
      <p:bldP spid="23" grpId="0"/>
      <p:bldP spid="26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0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ngLiU-ExtB" panose="02020500000000000000" charset="-120"/>
              <a:ea typeface="MingLiU-ExtB" panose="02020500000000000000" charset="-120"/>
            </a:endParaRPr>
          </a:p>
        </p:txBody>
      </p:sp>
      <p:sp>
        <p:nvSpPr>
          <p:cNvPr id="21" name="等腰三角形 22"/>
          <p:cNvSpPr/>
          <p:nvPr/>
        </p:nvSpPr>
        <p:spPr>
          <a:xfrm rot="222105">
            <a:off x="2004449" y="5397611"/>
            <a:ext cx="1518234" cy="1524635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solidFill>
            <a:srgbClr val="484847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2"/>
          <p:cNvSpPr/>
          <p:nvPr/>
        </p:nvSpPr>
        <p:spPr>
          <a:xfrm rot="4304482">
            <a:off x="355417" y="4040205"/>
            <a:ext cx="1115714" cy="1120418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23000"/>
                </a:srgbClr>
              </a:gs>
              <a:gs pos="100000">
                <a:srgbClr val="484847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2"/>
          <p:cNvSpPr/>
          <p:nvPr/>
        </p:nvSpPr>
        <p:spPr>
          <a:xfrm rot="5248205">
            <a:off x="375695" y="834566"/>
            <a:ext cx="2012216" cy="2020700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30000"/>
                </a:srgbClr>
              </a:gs>
              <a:gs pos="100000">
                <a:srgbClr val="5B5B59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菱形 22"/>
          <p:cNvSpPr/>
          <p:nvPr/>
        </p:nvSpPr>
        <p:spPr>
          <a:xfrm>
            <a:off x="1344933" y="171717"/>
            <a:ext cx="3302000" cy="2334884"/>
          </a:xfrm>
          <a:prstGeom prst="diamond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7010697" y="476914"/>
            <a:ext cx="2986494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组员分工</a:t>
            </a:r>
            <a:endParaRPr 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620507" y="1063762"/>
            <a:ext cx="750801" cy="550459"/>
            <a:chOff x="9237692" y="1569749"/>
            <a:chExt cx="1275814" cy="935378"/>
          </a:xfrm>
          <a:solidFill>
            <a:srgbClr val="FFC000"/>
          </a:solidFill>
        </p:grpSpPr>
        <p:sp>
          <p:nvSpPr>
            <p:cNvPr id="30" name="任意多边形 112"/>
            <p:cNvSpPr/>
            <p:nvPr/>
          </p:nvSpPr>
          <p:spPr>
            <a:xfrm>
              <a:off x="9876112" y="1569749"/>
              <a:ext cx="637394" cy="924687"/>
            </a:xfrm>
            <a:custGeom>
              <a:avLst/>
              <a:gdLst/>
              <a:ahLst/>
              <a:cxnLst/>
              <a:rect l="l" t="t" r="r" b="b"/>
              <a:pathLst>
                <a:path w="1449356" h="2102624">
                  <a:moveTo>
                    <a:pt x="1048278" y="0"/>
                  </a:moveTo>
                  <a:cubicBezTo>
                    <a:pt x="1079802" y="507"/>
                    <a:pt x="1107148" y="10887"/>
                    <a:pt x="1130317" y="31145"/>
                  </a:cubicBezTo>
                  <a:cubicBezTo>
                    <a:pt x="1153485" y="51401"/>
                    <a:pt x="1165639" y="78494"/>
                    <a:pt x="1166778" y="112424"/>
                  </a:cubicBezTo>
                  <a:lnTo>
                    <a:pt x="1166778" y="1346044"/>
                  </a:lnTo>
                  <a:lnTo>
                    <a:pt x="1352125" y="1346044"/>
                  </a:lnTo>
                  <a:cubicBezTo>
                    <a:pt x="1380105" y="1346740"/>
                    <a:pt x="1403147" y="1356742"/>
                    <a:pt x="1421251" y="1376049"/>
                  </a:cubicBezTo>
                  <a:cubicBezTo>
                    <a:pt x="1439355" y="1395355"/>
                    <a:pt x="1448724" y="1419790"/>
                    <a:pt x="1449356" y="1449352"/>
                  </a:cubicBezTo>
                  <a:cubicBezTo>
                    <a:pt x="1448724" y="1476002"/>
                    <a:pt x="1439355" y="1498664"/>
                    <a:pt x="1421251" y="1517338"/>
                  </a:cubicBezTo>
                  <a:cubicBezTo>
                    <a:pt x="1403147" y="1536012"/>
                    <a:pt x="1380105" y="1545761"/>
                    <a:pt x="1352125" y="1546583"/>
                  </a:cubicBezTo>
                  <a:lnTo>
                    <a:pt x="1166778" y="1546583"/>
                  </a:lnTo>
                  <a:lnTo>
                    <a:pt x="1166778" y="2005392"/>
                  </a:lnTo>
                  <a:cubicBezTo>
                    <a:pt x="1166209" y="2033373"/>
                    <a:pt x="1156713" y="2056414"/>
                    <a:pt x="1138293" y="2074518"/>
                  </a:cubicBezTo>
                  <a:cubicBezTo>
                    <a:pt x="1119872" y="2092623"/>
                    <a:pt x="1095944" y="2101991"/>
                    <a:pt x="1066509" y="2102624"/>
                  </a:cubicBezTo>
                  <a:cubicBezTo>
                    <a:pt x="1038529" y="2101991"/>
                    <a:pt x="1015488" y="2092623"/>
                    <a:pt x="997383" y="2074518"/>
                  </a:cubicBezTo>
                  <a:cubicBezTo>
                    <a:pt x="979279" y="2056414"/>
                    <a:pt x="969911" y="2033373"/>
                    <a:pt x="969278" y="2005392"/>
                  </a:cubicBezTo>
                  <a:lnTo>
                    <a:pt x="969278" y="1546583"/>
                  </a:lnTo>
                  <a:lnTo>
                    <a:pt x="112428" y="1546583"/>
                  </a:lnTo>
                  <a:cubicBezTo>
                    <a:pt x="85145" y="1546077"/>
                    <a:pt x="59950" y="1535696"/>
                    <a:pt x="36846" y="1515439"/>
                  </a:cubicBezTo>
                  <a:cubicBezTo>
                    <a:pt x="13741" y="1495181"/>
                    <a:pt x="1460" y="1468090"/>
                    <a:pt x="4" y="1434160"/>
                  </a:cubicBezTo>
                  <a:cubicBezTo>
                    <a:pt x="-123" y="1420360"/>
                    <a:pt x="2409" y="1405421"/>
                    <a:pt x="7600" y="1389342"/>
                  </a:cubicBezTo>
                  <a:cubicBezTo>
                    <a:pt x="12791" y="1373264"/>
                    <a:pt x="21400" y="1356805"/>
                    <a:pt x="33427" y="1339967"/>
                  </a:cubicBezTo>
                  <a:lnTo>
                    <a:pt x="944970" y="54693"/>
                  </a:lnTo>
                  <a:cubicBezTo>
                    <a:pt x="960289" y="36462"/>
                    <a:pt x="976747" y="22788"/>
                    <a:pt x="994345" y="13673"/>
                  </a:cubicBezTo>
                  <a:cubicBezTo>
                    <a:pt x="1011943" y="4557"/>
                    <a:pt x="1029920" y="0"/>
                    <a:pt x="1048278" y="0"/>
                  </a:cubicBezTo>
                  <a:close/>
                  <a:moveTo>
                    <a:pt x="969278" y="361579"/>
                  </a:moveTo>
                  <a:lnTo>
                    <a:pt x="270428" y="1349082"/>
                  </a:lnTo>
                  <a:cubicBezTo>
                    <a:pt x="391841" y="1348956"/>
                    <a:pt x="508316" y="1348449"/>
                    <a:pt x="619853" y="1347563"/>
                  </a:cubicBezTo>
                  <a:cubicBezTo>
                    <a:pt x="731390" y="1346677"/>
                    <a:pt x="847865" y="1346170"/>
                    <a:pt x="969278" y="1346044"/>
                  </a:cubicBezTo>
                  <a:lnTo>
                    <a:pt x="969278" y="361579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111"/>
            <p:cNvSpPr/>
            <p:nvPr/>
          </p:nvSpPr>
          <p:spPr>
            <a:xfrm>
              <a:off x="9237692" y="1579092"/>
              <a:ext cx="593870" cy="926035"/>
            </a:xfrm>
            <a:custGeom>
              <a:avLst/>
              <a:gdLst/>
              <a:ahLst/>
              <a:cxnLst/>
              <a:rect l="l" t="t" r="r" b="b"/>
              <a:pathLst>
                <a:path w="1350388" h="2105688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2"/>
                    <a:pt x="1037459" y="72696"/>
                    <a:pt x="1141084" y="183093"/>
                  </a:cubicBezTo>
                  <a:cubicBezTo>
                    <a:pt x="1244708" y="293491"/>
                    <a:pt x="1309403" y="428956"/>
                    <a:pt x="1335166" y="589489"/>
                  </a:cubicBezTo>
                  <a:cubicBezTo>
                    <a:pt x="1339661" y="614114"/>
                    <a:pt x="1342826" y="640068"/>
                    <a:pt x="1344661" y="667350"/>
                  </a:cubicBezTo>
                  <a:cubicBezTo>
                    <a:pt x="1346497" y="694633"/>
                    <a:pt x="1347383" y="721346"/>
                    <a:pt x="1347320" y="747490"/>
                  </a:cubicBezTo>
                  <a:lnTo>
                    <a:pt x="1350359" y="1242761"/>
                  </a:lnTo>
                  <a:cubicBezTo>
                    <a:pt x="1351055" y="1358096"/>
                    <a:pt x="1339028" y="1469254"/>
                    <a:pt x="1314277" y="1576234"/>
                  </a:cubicBezTo>
                  <a:cubicBezTo>
                    <a:pt x="1289526" y="1683213"/>
                    <a:pt x="1247873" y="1777659"/>
                    <a:pt x="1189319" y="1859572"/>
                  </a:cubicBezTo>
                  <a:cubicBezTo>
                    <a:pt x="1132728" y="1938762"/>
                    <a:pt x="1056006" y="1999151"/>
                    <a:pt x="959155" y="2040741"/>
                  </a:cubicBezTo>
                  <a:cubicBezTo>
                    <a:pt x="862304" y="2082330"/>
                    <a:pt x="756716" y="2103979"/>
                    <a:pt x="642394" y="2105688"/>
                  </a:cubicBezTo>
                  <a:cubicBezTo>
                    <a:pt x="510952" y="2093740"/>
                    <a:pt x="400441" y="2053828"/>
                    <a:pt x="310863" y="1985949"/>
                  </a:cubicBezTo>
                  <a:cubicBezTo>
                    <a:pt x="221284" y="1918071"/>
                    <a:pt x="151286" y="1833145"/>
                    <a:pt x="100870" y="1731168"/>
                  </a:cubicBezTo>
                  <a:cubicBezTo>
                    <a:pt x="50454" y="1629191"/>
                    <a:pt x="18269" y="1521082"/>
                    <a:pt x="4314" y="1406839"/>
                  </a:cubicBezTo>
                  <a:cubicBezTo>
                    <a:pt x="2669" y="1380568"/>
                    <a:pt x="1402" y="1352589"/>
                    <a:pt x="516" y="1322900"/>
                  </a:cubicBezTo>
                  <a:cubicBezTo>
                    <a:pt x="-370" y="1293213"/>
                    <a:pt x="-117" y="1264474"/>
                    <a:pt x="1276" y="1236684"/>
                  </a:cubicBezTo>
                  <a:cubicBezTo>
                    <a:pt x="1402" y="1163508"/>
                    <a:pt x="1909" y="1089571"/>
                    <a:pt x="2795" y="1014877"/>
                  </a:cubicBezTo>
                  <a:cubicBezTo>
                    <a:pt x="3681" y="940180"/>
                    <a:pt x="4188" y="866243"/>
                    <a:pt x="4314" y="793068"/>
                  </a:cubicBezTo>
                  <a:cubicBezTo>
                    <a:pt x="4251" y="681720"/>
                    <a:pt x="18810" y="577778"/>
                    <a:pt x="47993" y="481243"/>
                  </a:cubicBezTo>
                  <a:cubicBezTo>
                    <a:pt x="77174" y="384708"/>
                    <a:pt x="121359" y="298238"/>
                    <a:pt x="180546" y="221834"/>
                  </a:cubicBezTo>
                  <a:cubicBezTo>
                    <a:pt x="235112" y="151253"/>
                    <a:pt x="304490" y="96434"/>
                    <a:pt x="388681" y="57376"/>
                  </a:cubicBezTo>
                  <a:cubicBezTo>
                    <a:pt x="472872" y="18319"/>
                    <a:pt x="572635" y="-797"/>
                    <a:pt x="687971" y="25"/>
                  </a:cubicBezTo>
                  <a:close/>
                  <a:moveTo>
                    <a:pt x="706202" y="197526"/>
                  </a:moveTo>
                  <a:cubicBezTo>
                    <a:pt x="621188" y="194804"/>
                    <a:pt x="547378" y="206325"/>
                    <a:pt x="484773" y="232089"/>
                  </a:cubicBezTo>
                  <a:cubicBezTo>
                    <a:pt x="422168" y="257852"/>
                    <a:pt x="370387" y="295960"/>
                    <a:pt x="329431" y="346411"/>
                  </a:cubicBezTo>
                  <a:cubicBezTo>
                    <a:pt x="287082" y="401800"/>
                    <a:pt x="255558" y="468013"/>
                    <a:pt x="234858" y="545051"/>
                  </a:cubicBezTo>
                  <a:cubicBezTo>
                    <a:pt x="214159" y="622090"/>
                    <a:pt x="203144" y="705774"/>
                    <a:pt x="201815" y="796106"/>
                  </a:cubicBezTo>
                  <a:cubicBezTo>
                    <a:pt x="201562" y="869155"/>
                    <a:pt x="200549" y="942585"/>
                    <a:pt x="198776" y="1016395"/>
                  </a:cubicBezTo>
                  <a:cubicBezTo>
                    <a:pt x="197004" y="1090205"/>
                    <a:pt x="195991" y="1163634"/>
                    <a:pt x="195738" y="1236684"/>
                  </a:cubicBezTo>
                  <a:cubicBezTo>
                    <a:pt x="194156" y="1284098"/>
                    <a:pt x="195802" y="1332079"/>
                    <a:pt x="200676" y="1380631"/>
                  </a:cubicBezTo>
                  <a:cubicBezTo>
                    <a:pt x="205550" y="1429183"/>
                    <a:pt x="214032" y="1476408"/>
                    <a:pt x="226123" y="1522301"/>
                  </a:cubicBezTo>
                  <a:cubicBezTo>
                    <a:pt x="249861" y="1632002"/>
                    <a:pt x="295818" y="1721764"/>
                    <a:pt x="363994" y="1791586"/>
                  </a:cubicBezTo>
                  <a:cubicBezTo>
                    <a:pt x="432169" y="1861407"/>
                    <a:pt x="525982" y="1900274"/>
                    <a:pt x="645432" y="1908188"/>
                  </a:cubicBezTo>
                  <a:cubicBezTo>
                    <a:pt x="733232" y="1911036"/>
                    <a:pt x="808307" y="1898502"/>
                    <a:pt x="870659" y="1870586"/>
                  </a:cubicBezTo>
                  <a:cubicBezTo>
                    <a:pt x="933011" y="1842670"/>
                    <a:pt x="984539" y="1800511"/>
                    <a:pt x="1025242" y="1744110"/>
                  </a:cubicBezTo>
                  <a:cubicBezTo>
                    <a:pt x="1071768" y="1679162"/>
                    <a:pt x="1104812" y="1603200"/>
                    <a:pt x="1124372" y="1516224"/>
                  </a:cubicBezTo>
                  <a:cubicBezTo>
                    <a:pt x="1143932" y="1429247"/>
                    <a:pt x="1153427" y="1338093"/>
                    <a:pt x="1152858" y="1242761"/>
                  </a:cubicBezTo>
                  <a:lnTo>
                    <a:pt x="1149819" y="747490"/>
                  </a:lnTo>
                  <a:cubicBezTo>
                    <a:pt x="1150326" y="664945"/>
                    <a:pt x="1137159" y="583918"/>
                    <a:pt x="1110319" y="504411"/>
                  </a:cubicBezTo>
                  <a:cubicBezTo>
                    <a:pt x="1079618" y="419082"/>
                    <a:pt x="1030116" y="348184"/>
                    <a:pt x="961814" y="291719"/>
                  </a:cubicBezTo>
                  <a:cubicBezTo>
                    <a:pt x="893511" y="235254"/>
                    <a:pt x="808307" y="203857"/>
                    <a:pt x="706202" y="197526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206375" y="2673985"/>
            <a:ext cx="5299710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800">
                <a:blipFill>
                  <a:blip r:embed="rId2"/>
                  <a:tile tx="0" ty="0" sx="100000" sy="100000" flip="none" algn="tl"/>
                </a:blipFill>
                <a:latin typeface="MingLiU_HKSCS-ExtB" panose="02020500000000000000" charset="-120"/>
                <a:ea typeface="MingLiU_HKSCS-ExtB" panose="02020500000000000000" charset="-120"/>
              </a:rPr>
              <a:t>AMBITION WORLD</a:t>
            </a:r>
            <a:endParaRPr lang="en-US" altLang="zh-CN" sz="8800">
              <a:blipFill>
                <a:blip r:embed="rId2"/>
                <a:tile tx="0" ty="0" sx="100000" sy="100000" flip="none" algn="tl"/>
              </a:blipFill>
              <a:latin typeface="MingLiU_HKSCS-ExtB" panose="02020500000000000000" charset="-120"/>
              <a:ea typeface="MingLiU_HKSCS-ExtB" panose="02020500000000000000" charset="-12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604000" y="1338580"/>
            <a:ext cx="495173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n w="28575" cmpd="dbl">
                  <a:noFill/>
                  <a:prstDash val="solid"/>
                </a:ln>
                <a:gradFill>
                  <a:gsLst>
                    <a:gs pos="0">
                      <a:srgbClr val="FBFB11"/>
                    </a:gs>
                    <a:gs pos="100000">
                      <a:srgbClr val="A19F0B">
                        <a:alpha val="100000"/>
                        <a:lumMod val="87000"/>
                        <a:lumOff val="13000"/>
                      </a:srgbClr>
                    </a:gs>
                  </a:gsLst>
                  <a:lin ang="5400000" scaled="0"/>
                </a:gradFill>
              </a:rPr>
              <a:t>何炜鹏</a:t>
            </a:r>
            <a:r>
              <a:rPr lang="zh-CN" altLang="en-US" sz="2400">
                <a:ln w="28575" cmpd="dbl">
                  <a:noFill/>
                  <a:prstDash val="solid"/>
                </a:ln>
                <a:gradFill>
                  <a:gsLst>
                    <a:gs pos="0">
                      <a:srgbClr val="FBFB11"/>
                    </a:gs>
                    <a:gs pos="100000">
                      <a:srgbClr val="A19F0B">
                        <a:alpha val="100000"/>
                        <a:lumMod val="87000"/>
                        <a:lumOff val="13000"/>
                      </a:srgbClr>
                    </a:gs>
                  </a:gsLst>
                  <a:lin ang="5400000" scaled="0"/>
                </a:gradFill>
              </a:rPr>
              <a:t>：html css javascript</a:t>
            </a:r>
            <a:endParaRPr lang="zh-CN" altLang="en-US" sz="2400">
              <a:ln w="28575" cmpd="dbl">
                <a:noFill/>
                <a:prstDash val="solid"/>
              </a:ln>
              <a:gradFill>
                <a:gsLst>
                  <a:gs pos="0">
                    <a:srgbClr val="FBFB11"/>
                  </a:gs>
                  <a:gs pos="100000">
                    <a:srgbClr val="A19F0B">
                      <a:alpha val="100000"/>
                      <a:lumMod val="87000"/>
                      <a:lumOff val="13000"/>
                    </a:srgbClr>
                  </a:gs>
                </a:gsLst>
                <a:lin ang="5400000" scaled="0"/>
              </a:gradFill>
            </a:endParaRPr>
          </a:p>
          <a:p>
            <a:r>
              <a:rPr lang="zh-CN" altLang="en-US" sz="2400">
                <a:ln w="28575" cmpd="dbl">
                  <a:noFill/>
                  <a:prstDash val="solid"/>
                </a:ln>
                <a:gradFill>
                  <a:gsLst>
                    <a:gs pos="0">
                      <a:srgbClr val="FBFB11"/>
                    </a:gs>
                    <a:gs pos="100000">
                      <a:srgbClr val="A19F0B">
                        <a:alpha val="100000"/>
                        <a:lumMod val="87000"/>
                        <a:lumOff val="13000"/>
                      </a:srgbClr>
                    </a:gs>
                  </a:gsLst>
                  <a:lin ang="5400000" scaled="0"/>
                </a:gradFill>
              </a:rPr>
              <a:t>网页布局和网页设计;（大佬一号）</a:t>
            </a:r>
            <a:endParaRPr lang="zh-CN" altLang="en-US" sz="2400">
              <a:ln w="28575" cmpd="dbl">
                <a:noFill/>
                <a:prstDash val="solid"/>
              </a:ln>
              <a:gradFill>
                <a:gsLst>
                  <a:gs pos="0">
                    <a:srgbClr val="FBFB11"/>
                  </a:gs>
                  <a:gs pos="100000">
                    <a:srgbClr val="A19F0B">
                      <a:alpha val="100000"/>
                      <a:lumMod val="87000"/>
                      <a:lumOff val="13000"/>
                    </a:srgbClr>
                  </a:gs>
                </a:gsLst>
                <a:lin ang="5400000" scaled="0"/>
              </a:gradFill>
            </a:endParaRPr>
          </a:p>
          <a:p>
            <a:endParaRPr lang="zh-CN" altLang="en-US" sz="2400">
              <a:ln w="28575" cmpd="dbl">
                <a:noFill/>
                <a:prstDash val="solid"/>
              </a:ln>
              <a:gradFill>
                <a:gsLst>
                  <a:gs pos="0">
                    <a:srgbClr val="FBFB11"/>
                  </a:gs>
                  <a:gs pos="100000">
                    <a:srgbClr val="A19F0B">
                      <a:alpha val="100000"/>
                      <a:lumMod val="87000"/>
                      <a:lumOff val="13000"/>
                    </a:srgbClr>
                  </a:gs>
                </a:gsLst>
                <a:lin ang="5400000" scaled="0"/>
              </a:gradFill>
            </a:endParaRPr>
          </a:p>
          <a:p>
            <a:r>
              <a:rPr lang="zh-CN" altLang="en-US" sz="2400" b="1">
                <a:ln w="28575" cmpd="dbl">
                  <a:noFill/>
                  <a:prstDash val="solid"/>
                </a:ln>
                <a:gradFill>
                  <a:gsLst>
                    <a:gs pos="0">
                      <a:srgbClr val="FBFB11"/>
                    </a:gs>
                    <a:gs pos="100000">
                      <a:srgbClr val="A19F0B">
                        <a:alpha val="100000"/>
                        <a:lumMod val="87000"/>
                        <a:lumOff val="13000"/>
                      </a:srgbClr>
                    </a:gs>
                  </a:gsLst>
                  <a:lin ang="5400000" scaled="0"/>
                </a:gradFill>
              </a:rPr>
              <a:t>谢俊杰</a:t>
            </a:r>
            <a:r>
              <a:rPr lang="zh-CN" altLang="en-US" sz="2400">
                <a:ln w="28575" cmpd="dbl">
                  <a:noFill/>
                  <a:prstDash val="solid"/>
                </a:ln>
                <a:gradFill>
                  <a:gsLst>
                    <a:gs pos="0">
                      <a:srgbClr val="FBFB11"/>
                    </a:gs>
                    <a:gs pos="100000">
                      <a:srgbClr val="A19F0B">
                        <a:alpha val="100000"/>
                        <a:lumMod val="87000"/>
                        <a:lumOff val="13000"/>
                      </a:srgbClr>
                    </a:gs>
                  </a:gsLst>
                  <a:lin ang="5400000" scaled="0"/>
                </a:gradFill>
              </a:rPr>
              <a:t>：html css javascript;</a:t>
            </a:r>
            <a:endParaRPr lang="zh-CN" altLang="en-US" sz="2400">
              <a:ln w="28575" cmpd="dbl">
                <a:noFill/>
                <a:prstDash val="solid"/>
              </a:ln>
              <a:gradFill>
                <a:gsLst>
                  <a:gs pos="0">
                    <a:srgbClr val="FBFB11"/>
                  </a:gs>
                  <a:gs pos="100000">
                    <a:srgbClr val="A19F0B">
                      <a:alpha val="100000"/>
                      <a:lumMod val="87000"/>
                      <a:lumOff val="13000"/>
                    </a:srgbClr>
                  </a:gs>
                </a:gsLst>
                <a:lin ang="5400000" scaled="0"/>
              </a:gradFill>
            </a:endParaRPr>
          </a:p>
          <a:p>
            <a:r>
              <a:rPr lang="zh-CN" altLang="en-US" sz="2400">
                <a:ln w="28575" cmpd="dbl">
                  <a:noFill/>
                  <a:prstDash val="solid"/>
                </a:ln>
                <a:gradFill>
                  <a:gsLst>
                    <a:gs pos="0">
                      <a:srgbClr val="FBFB11"/>
                    </a:gs>
                    <a:gs pos="100000">
                      <a:srgbClr val="A19F0B">
                        <a:alpha val="100000"/>
                        <a:lumMod val="87000"/>
                        <a:lumOff val="13000"/>
                      </a:srgbClr>
                    </a:gs>
                  </a:gsLst>
                  <a:lin ang="5400000" scaled="0"/>
                </a:gradFill>
              </a:rPr>
              <a:t>（大佬二号）</a:t>
            </a:r>
            <a:endParaRPr lang="zh-CN" altLang="en-US" sz="2400">
              <a:ln w="28575" cmpd="dbl">
                <a:noFill/>
                <a:prstDash val="solid"/>
              </a:ln>
              <a:gradFill>
                <a:gsLst>
                  <a:gs pos="0">
                    <a:srgbClr val="FBFB11"/>
                  </a:gs>
                  <a:gs pos="100000">
                    <a:srgbClr val="A19F0B">
                      <a:alpha val="100000"/>
                      <a:lumMod val="87000"/>
                      <a:lumOff val="13000"/>
                    </a:srgbClr>
                  </a:gs>
                </a:gsLst>
                <a:lin ang="5400000" scaled="0"/>
              </a:gradFill>
            </a:endParaRPr>
          </a:p>
          <a:p>
            <a:endParaRPr lang="zh-CN" altLang="en-US" sz="2400">
              <a:ln w="28575" cmpd="dbl">
                <a:noFill/>
                <a:prstDash val="solid"/>
              </a:ln>
              <a:gradFill>
                <a:gsLst>
                  <a:gs pos="0">
                    <a:srgbClr val="FBFB11"/>
                  </a:gs>
                  <a:gs pos="100000">
                    <a:srgbClr val="A19F0B">
                      <a:alpha val="100000"/>
                      <a:lumMod val="87000"/>
                      <a:lumOff val="13000"/>
                    </a:srgbClr>
                  </a:gs>
                </a:gsLst>
                <a:lin ang="5400000" scaled="0"/>
              </a:gradFill>
            </a:endParaRPr>
          </a:p>
          <a:p>
            <a:r>
              <a:rPr lang="zh-CN" altLang="en-US" sz="2400" b="1">
                <a:ln w="28575" cmpd="dbl">
                  <a:noFill/>
                  <a:prstDash val="solid"/>
                </a:ln>
                <a:gradFill>
                  <a:gsLst>
                    <a:gs pos="0">
                      <a:srgbClr val="FBFB11"/>
                    </a:gs>
                    <a:gs pos="100000">
                      <a:srgbClr val="A19F0B">
                        <a:alpha val="100000"/>
                        <a:lumMod val="87000"/>
                        <a:lumOff val="13000"/>
                      </a:srgbClr>
                    </a:gs>
                  </a:gsLst>
                  <a:lin ang="5400000" scaled="0"/>
                </a:gradFill>
              </a:rPr>
              <a:t>李湘娜</a:t>
            </a:r>
            <a:r>
              <a:rPr lang="zh-CN" altLang="en-US" sz="2400">
                <a:ln w="28575" cmpd="dbl">
                  <a:noFill/>
                  <a:prstDash val="solid"/>
                </a:ln>
                <a:gradFill>
                  <a:gsLst>
                    <a:gs pos="0">
                      <a:srgbClr val="FBFB11"/>
                    </a:gs>
                    <a:gs pos="100000">
                      <a:srgbClr val="A19F0B">
                        <a:alpha val="100000"/>
                        <a:lumMod val="87000"/>
                        <a:lumOff val="13000"/>
                      </a:srgbClr>
                    </a:gs>
                  </a:gsLst>
                  <a:lin ang="5400000" scaled="0"/>
                </a:gradFill>
              </a:rPr>
              <a:t>：image logo ppt 文档。（认真划水）</a:t>
            </a:r>
            <a:endParaRPr lang="zh-CN" altLang="en-US" sz="2400">
              <a:ln w="28575" cmpd="dbl">
                <a:noFill/>
                <a:prstDash val="solid"/>
              </a:ln>
              <a:gradFill>
                <a:gsLst>
                  <a:gs pos="0">
                    <a:srgbClr val="FBFB11"/>
                  </a:gs>
                  <a:gs pos="100000">
                    <a:srgbClr val="A19F0B">
                      <a:alpha val="100000"/>
                      <a:lumMod val="87000"/>
                      <a:lumOff val="13000"/>
                    </a:srgbClr>
                  </a:gs>
                </a:gsLst>
                <a:lin ang="5400000" scaled="0"/>
              </a:gradFill>
            </a:endParaRPr>
          </a:p>
        </p:txBody>
      </p:sp>
      <p:pic>
        <p:nvPicPr>
          <p:cNvPr id="5" name="图片 4" descr="pt2019_06_25_18_52_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5845" y="4030345"/>
            <a:ext cx="2256155" cy="2827655"/>
          </a:xfrm>
          <a:prstGeom prst="rect">
            <a:avLst/>
          </a:prstGeom>
        </p:spPr>
      </p:pic>
      <p:sp>
        <p:nvSpPr>
          <p:cNvPr id="54" name="灯片编号占位符 53"/>
          <p:cNvSpPr>
            <a:spLocks noGrp="1"/>
          </p:cNvSpPr>
          <p:nvPr>
            <p:ph type="sldNum" sz="quarter" idx="12"/>
          </p:nvPr>
        </p:nvSpPr>
        <p:spPr>
          <a:xfrm>
            <a:off x="7010400" y="6356350"/>
            <a:ext cx="2743200" cy="365125"/>
          </a:xfrm>
        </p:spPr>
        <p:txBody>
          <a:bodyPr/>
          <a:lstStyle/>
          <a:p>
            <a:fld id="{18AF668F-848C-4CC0-8143-F2E483CC7783}" type="slidenum">
              <a:rPr lang="zh-CN" altLang="en-US" smtClean="0"/>
            </a:fld>
            <a:endParaRPr lang="zh-CN" altLang="en-US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2815772" y="1410020"/>
            <a:ext cx="4501251" cy="3376503"/>
            <a:chOff x="3570317" y="1201648"/>
            <a:chExt cx="4779034" cy="3584875"/>
          </a:xfrm>
          <a:solidFill>
            <a:srgbClr val="FFC000"/>
          </a:solidFill>
        </p:grpSpPr>
        <p:sp>
          <p:nvSpPr>
            <p:cNvPr id="5" name="矩形 4"/>
            <p:cNvSpPr/>
            <p:nvPr/>
          </p:nvSpPr>
          <p:spPr>
            <a:xfrm>
              <a:off x="3570317" y="1201648"/>
              <a:ext cx="4779034" cy="586596"/>
            </a:xfrm>
            <a:prstGeom prst="rect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3570317" y="1788244"/>
              <a:ext cx="655608" cy="24116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3570317" y="4199927"/>
              <a:ext cx="4779034" cy="586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7693743" y="3997870"/>
              <a:ext cx="655608" cy="2020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7693743" y="1754576"/>
              <a:ext cx="655608" cy="4756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6862708" y="5987737"/>
            <a:ext cx="5161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成员：何炜鹏，谢俊杰，李湘娜</a:t>
            </a:r>
            <a:endParaRPr lang="zh-CN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70578" y="2936985"/>
            <a:ext cx="52120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期末网页介绍</a:t>
            </a:r>
            <a:endParaRPr lang="zh-CN" altLang="en-US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570548" y="2090754"/>
            <a:ext cx="18649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19-06</a:t>
            </a:r>
            <a:endParaRPr 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等腰三角形 22"/>
          <p:cNvSpPr/>
          <p:nvPr/>
        </p:nvSpPr>
        <p:spPr>
          <a:xfrm rot="222105">
            <a:off x="2004449" y="5397611"/>
            <a:ext cx="1518234" cy="1524635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solidFill>
            <a:srgbClr val="484847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2"/>
          <p:cNvSpPr/>
          <p:nvPr/>
        </p:nvSpPr>
        <p:spPr>
          <a:xfrm rot="4304482">
            <a:off x="342717" y="4084655"/>
            <a:ext cx="1115714" cy="1120418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23000"/>
                </a:srgbClr>
              </a:gs>
              <a:gs pos="100000">
                <a:srgbClr val="484847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2"/>
          <p:cNvSpPr/>
          <p:nvPr/>
        </p:nvSpPr>
        <p:spPr>
          <a:xfrm rot="5248205">
            <a:off x="375695" y="834566"/>
            <a:ext cx="2012216" cy="2020700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30000"/>
                </a:srgbClr>
              </a:gs>
              <a:gs pos="100000">
                <a:srgbClr val="5B5B59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22"/>
          <p:cNvSpPr/>
          <p:nvPr/>
        </p:nvSpPr>
        <p:spPr>
          <a:xfrm rot="222105">
            <a:off x="2004449" y="5397611"/>
            <a:ext cx="1518234" cy="1524635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solidFill>
            <a:srgbClr val="484847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22"/>
          <p:cNvSpPr/>
          <p:nvPr/>
        </p:nvSpPr>
        <p:spPr>
          <a:xfrm rot="4304482">
            <a:off x="355417" y="4040205"/>
            <a:ext cx="1115714" cy="1120418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23000"/>
                </a:srgbClr>
              </a:gs>
              <a:gs pos="100000">
                <a:srgbClr val="484847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22"/>
          <p:cNvSpPr/>
          <p:nvPr/>
        </p:nvSpPr>
        <p:spPr>
          <a:xfrm rot="5248205">
            <a:off x="375695" y="834566"/>
            <a:ext cx="2012216" cy="2020700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30000"/>
                </a:srgbClr>
              </a:gs>
              <a:gs pos="100000">
                <a:srgbClr val="5B5B59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1585317"/>
            <a:ext cx="12192000" cy="3686225"/>
          </a:xfrm>
          <a:prstGeom prst="rect">
            <a:avLst/>
          </a:prstGeom>
          <a:solidFill>
            <a:srgbClr val="5B5B5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1468500" y="352425"/>
            <a:ext cx="2986494" cy="644525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 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11201867" y="6356350"/>
            <a:ext cx="474133" cy="365125"/>
          </a:xfrm>
        </p:spPr>
        <p:txBody>
          <a:bodyPr/>
          <a:lstStyle/>
          <a:p>
            <a:fld id="{18AF668F-848C-4CC0-8143-F2E483CC7783}" type="slidenum">
              <a:rPr lang="zh-CN" altLang="en-US" smtClean="0"/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957070" y="2443480"/>
            <a:ext cx="331724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网页设计构思背景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059814" y="2443311"/>
            <a:ext cx="709123" cy="544961"/>
            <a:chOff x="646562" y="1647630"/>
            <a:chExt cx="1204992" cy="926036"/>
          </a:xfrm>
          <a:solidFill>
            <a:srgbClr val="FFC000"/>
          </a:solidFill>
        </p:grpSpPr>
        <p:sp>
          <p:nvSpPr>
            <p:cNvPr id="14" name="任意多边形 118"/>
            <p:cNvSpPr/>
            <p:nvPr/>
          </p:nvSpPr>
          <p:spPr>
            <a:xfrm>
              <a:off x="646562" y="1647630"/>
              <a:ext cx="593870" cy="926036"/>
            </a:xfrm>
            <a:custGeom>
              <a:avLst/>
              <a:gdLst/>
              <a:ahLst/>
              <a:cxnLst/>
              <a:rect l="l" t="t" r="r" b="b"/>
              <a:pathLst>
                <a:path w="1350388" h="2105689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5"/>
                    <a:pt x="1037459" y="72697"/>
                    <a:pt x="1141084" y="183096"/>
                  </a:cubicBezTo>
                  <a:cubicBezTo>
                    <a:pt x="1244708" y="293492"/>
                    <a:pt x="1309403" y="428959"/>
                    <a:pt x="1335166" y="589489"/>
                  </a:cubicBezTo>
                  <a:cubicBezTo>
                    <a:pt x="1339661" y="614115"/>
                    <a:pt x="1342826" y="640070"/>
                    <a:pt x="1344661" y="667352"/>
                  </a:cubicBezTo>
                  <a:cubicBezTo>
                    <a:pt x="1346497" y="694635"/>
                    <a:pt x="1347383" y="721348"/>
                    <a:pt x="1347320" y="747493"/>
                  </a:cubicBezTo>
                  <a:lnTo>
                    <a:pt x="1350359" y="1242764"/>
                  </a:lnTo>
                  <a:cubicBezTo>
                    <a:pt x="1351055" y="1358098"/>
                    <a:pt x="1339028" y="1469256"/>
                    <a:pt x="1314277" y="1576235"/>
                  </a:cubicBezTo>
                  <a:cubicBezTo>
                    <a:pt x="1289526" y="1683215"/>
                    <a:pt x="1247873" y="1777662"/>
                    <a:pt x="1189319" y="1859573"/>
                  </a:cubicBezTo>
                  <a:cubicBezTo>
                    <a:pt x="1132728" y="1938765"/>
                    <a:pt x="1056006" y="1999154"/>
                    <a:pt x="959155" y="2040744"/>
                  </a:cubicBezTo>
                  <a:cubicBezTo>
                    <a:pt x="862304" y="2082332"/>
                    <a:pt x="756717" y="2103981"/>
                    <a:pt x="642394" y="2105689"/>
                  </a:cubicBezTo>
                  <a:cubicBezTo>
                    <a:pt x="510952" y="2093742"/>
                    <a:pt x="400441" y="2053830"/>
                    <a:pt x="310863" y="1985954"/>
                  </a:cubicBezTo>
                  <a:cubicBezTo>
                    <a:pt x="221284" y="1918073"/>
                    <a:pt x="151287" y="1833146"/>
                    <a:pt x="100870" y="1731170"/>
                  </a:cubicBezTo>
                  <a:cubicBezTo>
                    <a:pt x="50454" y="1629193"/>
                    <a:pt x="18269" y="1521086"/>
                    <a:pt x="4314" y="1406842"/>
                  </a:cubicBezTo>
                  <a:cubicBezTo>
                    <a:pt x="2669" y="1380570"/>
                    <a:pt x="1403" y="1352589"/>
                    <a:pt x="516" y="1322902"/>
                  </a:cubicBezTo>
                  <a:cubicBezTo>
                    <a:pt x="-370" y="1293213"/>
                    <a:pt x="-117" y="1264476"/>
                    <a:pt x="1276" y="1236685"/>
                  </a:cubicBezTo>
                  <a:cubicBezTo>
                    <a:pt x="1403" y="1163510"/>
                    <a:pt x="1909" y="1089573"/>
                    <a:pt x="2795" y="1014879"/>
                  </a:cubicBezTo>
                  <a:cubicBezTo>
                    <a:pt x="3681" y="940181"/>
                    <a:pt x="4188" y="866246"/>
                    <a:pt x="4314" y="793069"/>
                  </a:cubicBezTo>
                  <a:cubicBezTo>
                    <a:pt x="4251" y="681721"/>
                    <a:pt x="18811" y="577780"/>
                    <a:pt x="47993" y="481244"/>
                  </a:cubicBezTo>
                  <a:cubicBezTo>
                    <a:pt x="77175" y="384709"/>
                    <a:pt x="121359" y="298242"/>
                    <a:pt x="180546" y="221836"/>
                  </a:cubicBezTo>
                  <a:cubicBezTo>
                    <a:pt x="235112" y="151256"/>
                    <a:pt x="304490" y="96434"/>
                    <a:pt x="388681" y="57378"/>
                  </a:cubicBezTo>
                  <a:cubicBezTo>
                    <a:pt x="472872" y="18321"/>
                    <a:pt x="572636" y="-795"/>
                    <a:pt x="687971" y="25"/>
                  </a:cubicBezTo>
                  <a:close/>
                  <a:moveTo>
                    <a:pt x="706202" y="197529"/>
                  </a:moveTo>
                  <a:cubicBezTo>
                    <a:pt x="621188" y="194807"/>
                    <a:pt x="547378" y="206327"/>
                    <a:pt x="484773" y="232092"/>
                  </a:cubicBezTo>
                  <a:cubicBezTo>
                    <a:pt x="422168" y="257854"/>
                    <a:pt x="370387" y="295960"/>
                    <a:pt x="329431" y="346413"/>
                  </a:cubicBezTo>
                  <a:cubicBezTo>
                    <a:pt x="287082" y="401803"/>
                    <a:pt x="255558" y="468015"/>
                    <a:pt x="234859" y="545053"/>
                  </a:cubicBezTo>
                  <a:cubicBezTo>
                    <a:pt x="214159" y="622091"/>
                    <a:pt x="203144" y="705777"/>
                    <a:pt x="201815" y="796107"/>
                  </a:cubicBezTo>
                  <a:cubicBezTo>
                    <a:pt x="201562" y="869158"/>
                    <a:pt x="200549" y="942586"/>
                    <a:pt x="198776" y="1016396"/>
                  </a:cubicBezTo>
                  <a:cubicBezTo>
                    <a:pt x="197004" y="1090206"/>
                    <a:pt x="195992" y="1163637"/>
                    <a:pt x="195738" y="1236685"/>
                  </a:cubicBezTo>
                  <a:cubicBezTo>
                    <a:pt x="194156" y="1284098"/>
                    <a:pt x="195802" y="1332082"/>
                    <a:pt x="200676" y="1380637"/>
                  </a:cubicBezTo>
                  <a:cubicBezTo>
                    <a:pt x="205550" y="1429187"/>
                    <a:pt x="214033" y="1476408"/>
                    <a:pt x="226123" y="1522301"/>
                  </a:cubicBezTo>
                  <a:cubicBezTo>
                    <a:pt x="249861" y="1632003"/>
                    <a:pt x="295818" y="1721766"/>
                    <a:pt x="363994" y="1791588"/>
                  </a:cubicBezTo>
                  <a:cubicBezTo>
                    <a:pt x="432169" y="1861411"/>
                    <a:pt x="525983" y="1900276"/>
                    <a:pt x="645432" y="1908190"/>
                  </a:cubicBezTo>
                  <a:cubicBezTo>
                    <a:pt x="733232" y="1911037"/>
                    <a:pt x="808307" y="1898505"/>
                    <a:pt x="870659" y="1870588"/>
                  </a:cubicBezTo>
                  <a:cubicBezTo>
                    <a:pt x="933011" y="1842672"/>
                    <a:pt x="984539" y="1800513"/>
                    <a:pt x="1025242" y="1744111"/>
                  </a:cubicBezTo>
                  <a:cubicBezTo>
                    <a:pt x="1071768" y="1679164"/>
                    <a:pt x="1104812" y="1603201"/>
                    <a:pt x="1124372" y="1516227"/>
                  </a:cubicBezTo>
                  <a:cubicBezTo>
                    <a:pt x="1143932" y="1429249"/>
                    <a:pt x="1153427" y="1338095"/>
                    <a:pt x="1152858" y="1242764"/>
                  </a:cubicBezTo>
                  <a:lnTo>
                    <a:pt x="1149819" y="747493"/>
                  </a:lnTo>
                  <a:cubicBezTo>
                    <a:pt x="1150326" y="664946"/>
                    <a:pt x="1137159" y="583919"/>
                    <a:pt x="1110319" y="504413"/>
                  </a:cubicBezTo>
                  <a:cubicBezTo>
                    <a:pt x="1079618" y="419085"/>
                    <a:pt x="1030116" y="348188"/>
                    <a:pt x="961814" y="291720"/>
                  </a:cubicBezTo>
                  <a:cubicBezTo>
                    <a:pt x="893511" y="235257"/>
                    <a:pt x="808307" y="203858"/>
                    <a:pt x="706202" y="197529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17"/>
            <p:cNvSpPr/>
            <p:nvPr/>
          </p:nvSpPr>
          <p:spPr>
            <a:xfrm>
              <a:off x="1405246" y="1647736"/>
              <a:ext cx="446308" cy="912567"/>
            </a:xfrm>
            <a:custGeom>
              <a:avLst/>
              <a:gdLst/>
              <a:ahLst/>
              <a:cxnLst/>
              <a:rect l="l" t="t" r="r" b="b"/>
              <a:pathLst>
                <a:path w="1014850" h="2075064">
                  <a:moveTo>
                    <a:pt x="496743" y="72"/>
                  </a:moveTo>
                  <a:cubicBezTo>
                    <a:pt x="504276" y="-182"/>
                    <a:pt x="511761" y="230"/>
                    <a:pt x="519199" y="1306"/>
                  </a:cubicBezTo>
                  <a:cubicBezTo>
                    <a:pt x="534075" y="3457"/>
                    <a:pt x="548381" y="9027"/>
                    <a:pt x="562118" y="18017"/>
                  </a:cubicBezTo>
                  <a:cubicBezTo>
                    <a:pt x="586425" y="36755"/>
                    <a:pt x="598579" y="63086"/>
                    <a:pt x="598579" y="97016"/>
                  </a:cubicBezTo>
                  <a:lnTo>
                    <a:pt x="598579" y="1874526"/>
                  </a:lnTo>
                  <a:lnTo>
                    <a:pt x="920658" y="1874526"/>
                  </a:lnTo>
                  <a:cubicBezTo>
                    <a:pt x="947181" y="1875220"/>
                    <a:pt x="969337" y="1885222"/>
                    <a:pt x="987124" y="1904529"/>
                  </a:cubicBezTo>
                  <a:cubicBezTo>
                    <a:pt x="1004912" y="1923839"/>
                    <a:pt x="1014154" y="1948272"/>
                    <a:pt x="1014850" y="1977832"/>
                  </a:cubicBezTo>
                  <a:cubicBezTo>
                    <a:pt x="1014154" y="2005812"/>
                    <a:pt x="1004912" y="2028854"/>
                    <a:pt x="987124" y="2046958"/>
                  </a:cubicBezTo>
                  <a:cubicBezTo>
                    <a:pt x="969337" y="2065063"/>
                    <a:pt x="947181" y="2074430"/>
                    <a:pt x="920658" y="2075064"/>
                  </a:cubicBezTo>
                  <a:lnTo>
                    <a:pt x="97231" y="2075064"/>
                  </a:lnTo>
                  <a:cubicBezTo>
                    <a:pt x="67922" y="2074557"/>
                    <a:pt x="44501" y="2064936"/>
                    <a:pt x="26966" y="2046199"/>
                  </a:cubicBezTo>
                  <a:cubicBezTo>
                    <a:pt x="9432" y="2027462"/>
                    <a:pt x="443" y="2002648"/>
                    <a:pt x="0" y="1971756"/>
                  </a:cubicBezTo>
                  <a:cubicBezTo>
                    <a:pt x="443" y="1945106"/>
                    <a:pt x="9432" y="1922445"/>
                    <a:pt x="26966" y="1903771"/>
                  </a:cubicBezTo>
                  <a:cubicBezTo>
                    <a:pt x="44501" y="1885097"/>
                    <a:pt x="67922" y="1875348"/>
                    <a:pt x="97231" y="1874526"/>
                  </a:cubicBezTo>
                  <a:lnTo>
                    <a:pt x="401079" y="1874526"/>
                  </a:lnTo>
                  <a:lnTo>
                    <a:pt x="401079" y="233747"/>
                  </a:lnTo>
                  <a:lnTo>
                    <a:pt x="188385" y="300595"/>
                  </a:lnTo>
                  <a:cubicBezTo>
                    <a:pt x="176105" y="303632"/>
                    <a:pt x="163444" y="304393"/>
                    <a:pt x="150404" y="302874"/>
                  </a:cubicBezTo>
                  <a:cubicBezTo>
                    <a:pt x="137364" y="301356"/>
                    <a:pt x="124704" y="297554"/>
                    <a:pt x="112423" y="291479"/>
                  </a:cubicBezTo>
                  <a:cubicBezTo>
                    <a:pt x="101662" y="285530"/>
                    <a:pt x="92040" y="277679"/>
                    <a:pt x="83558" y="267931"/>
                  </a:cubicBezTo>
                  <a:cubicBezTo>
                    <a:pt x="75075" y="258184"/>
                    <a:pt x="68492" y="245774"/>
                    <a:pt x="63808" y="230709"/>
                  </a:cubicBezTo>
                  <a:cubicBezTo>
                    <a:pt x="56781" y="203997"/>
                    <a:pt x="59440" y="179183"/>
                    <a:pt x="71784" y="156267"/>
                  </a:cubicBezTo>
                  <a:cubicBezTo>
                    <a:pt x="84128" y="133352"/>
                    <a:pt x="102738" y="117652"/>
                    <a:pt x="127616" y="109173"/>
                  </a:cubicBezTo>
                  <a:lnTo>
                    <a:pt x="474002" y="2823"/>
                  </a:lnTo>
                  <a:cubicBezTo>
                    <a:pt x="481630" y="1241"/>
                    <a:pt x="489210" y="324"/>
                    <a:pt x="496743" y="72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323330" y="3954780"/>
            <a:ext cx="748665" cy="550545"/>
            <a:chOff x="9237692" y="1569749"/>
            <a:chExt cx="1276501" cy="935378"/>
          </a:xfrm>
          <a:solidFill>
            <a:srgbClr val="FFC000"/>
          </a:solidFill>
        </p:grpSpPr>
        <p:sp>
          <p:nvSpPr>
            <p:cNvPr id="17" name="任意多边形 112"/>
            <p:cNvSpPr/>
            <p:nvPr/>
          </p:nvSpPr>
          <p:spPr>
            <a:xfrm>
              <a:off x="9876482" y="1569749"/>
              <a:ext cx="637711" cy="924734"/>
            </a:xfrm>
            <a:custGeom>
              <a:avLst/>
              <a:gdLst/>
              <a:ahLst/>
              <a:cxnLst/>
              <a:rect l="l" t="t" r="r" b="b"/>
              <a:pathLst>
                <a:path w="1449356" h="2102624">
                  <a:moveTo>
                    <a:pt x="1048278" y="0"/>
                  </a:moveTo>
                  <a:cubicBezTo>
                    <a:pt x="1079802" y="507"/>
                    <a:pt x="1107148" y="10887"/>
                    <a:pt x="1130317" y="31145"/>
                  </a:cubicBezTo>
                  <a:cubicBezTo>
                    <a:pt x="1153485" y="51401"/>
                    <a:pt x="1165639" y="78494"/>
                    <a:pt x="1166778" y="112424"/>
                  </a:cubicBezTo>
                  <a:lnTo>
                    <a:pt x="1166778" y="1346044"/>
                  </a:lnTo>
                  <a:lnTo>
                    <a:pt x="1352125" y="1346044"/>
                  </a:lnTo>
                  <a:cubicBezTo>
                    <a:pt x="1380105" y="1346740"/>
                    <a:pt x="1403147" y="1356742"/>
                    <a:pt x="1421251" y="1376049"/>
                  </a:cubicBezTo>
                  <a:cubicBezTo>
                    <a:pt x="1439355" y="1395355"/>
                    <a:pt x="1448724" y="1419790"/>
                    <a:pt x="1449356" y="1449352"/>
                  </a:cubicBezTo>
                  <a:cubicBezTo>
                    <a:pt x="1448724" y="1476002"/>
                    <a:pt x="1439355" y="1498664"/>
                    <a:pt x="1421251" y="1517338"/>
                  </a:cubicBezTo>
                  <a:cubicBezTo>
                    <a:pt x="1403147" y="1536012"/>
                    <a:pt x="1380105" y="1545761"/>
                    <a:pt x="1352125" y="1546583"/>
                  </a:cubicBezTo>
                  <a:lnTo>
                    <a:pt x="1166778" y="1546583"/>
                  </a:lnTo>
                  <a:lnTo>
                    <a:pt x="1166778" y="2005392"/>
                  </a:lnTo>
                  <a:cubicBezTo>
                    <a:pt x="1166209" y="2033373"/>
                    <a:pt x="1156713" y="2056414"/>
                    <a:pt x="1138293" y="2074518"/>
                  </a:cubicBezTo>
                  <a:cubicBezTo>
                    <a:pt x="1119872" y="2092623"/>
                    <a:pt x="1095944" y="2101991"/>
                    <a:pt x="1066509" y="2102624"/>
                  </a:cubicBezTo>
                  <a:cubicBezTo>
                    <a:pt x="1038529" y="2101991"/>
                    <a:pt x="1015488" y="2092623"/>
                    <a:pt x="997383" y="2074518"/>
                  </a:cubicBezTo>
                  <a:cubicBezTo>
                    <a:pt x="979279" y="2056414"/>
                    <a:pt x="969911" y="2033373"/>
                    <a:pt x="969278" y="2005392"/>
                  </a:cubicBezTo>
                  <a:lnTo>
                    <a:pt x="969278" y="1546583"/>
                  </a:lnTo>
                  <a:lnTo>
                    <a:pt x="112428" y="1546583"/>
                  </a:lnTo>
                  <a:cubicBezTo>
                    <a:pt x="85145" y="1546077"/>
                    <a:pt x="59950" y="1535696"/>
                    <a:pt x="36846" y="1515439"/>
                  </a:cubicBezTo>
                  <a:cubicBezTo>
                    <a:pt x="13741" y="1495181"/>
                    <a:pt x="1460" y="1468090"/>
                    <a:pt x="4" y="1434160"/>
                  </a:cubicBezTo>
                  <a:cubicBezTo>
                    <a:pt x="-123" y="1420360"/>
                    <a:pt x="2409" y="1405421"/>
                    <a:pt x="7600" y="1389342"/>
                  </a:cubicBezTo>
                  <a:cubicBezTo>
                    <a:pt x="12791" y="1373264"/>
                    <a:pt x="21400" y="1356805"/>
                    <a:pt x="33427" y="1339967"/>
                  </a:cubicBezTo>
                  <a:lnTo>
                    <a:pt x="944970" y="54693"/>
                  </a:lnTo>
                  <a:cubicBezTo>
                    <a:pt x="960289" y="36462"/>
                    <a:pt x="976747" y="22788"/>
                    <a:pt x="994345" y="13673"/>
                  </a:cubicBezTo>
                  <a:cubicBezTo>
                    <a:pt x="1011943" y="4557"/>
                    <a:pt x="1029920" y="0"/>
                    <a:pt x="1048278" y="0"/>
                  </a:cubicBezTo>
                  <a:close/>
                  <a:moveTo>
                    <a:pt x="969278" y="361579"/>
                  </a:moveTo>
                  <a:lnTo>
                    <a:pt x="270428" y="1349082"/>
                  </a:lnTo>
                  <a:cubicBezTo>
                    <a:pt x="391841" y="1348956"/>
                    <a:pt x="508316" y="1348449"/>
                    <a:pt x="619853" y="1347563"/>
                  </a:cubicBezTo>
                  <a:cubicBezTo>
                    <a:pt x="731390" y="1346677"/>
                    <a:pt x="847865" y="1346170"/>
                    <a:pt x="969278" y="1346044"/>
                  </a:cubicBezTo>
                  <a:lnTo>
                    <a:pt x="969278" y="361579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11"/>
            <p:cNvSpPr/>
            <p:nvPr/>
          </p:nvSpPr>
          <p:spPr>
            <a:xfrm>
              <a:off x="9237692" y="1579092"/>
              <a:ext cx="593870" cy="926035"/>
            </a:xfrm>
            <a:custGeom>
              <a:avLst/>
              <a:gdLst/>
              <a:ahLst/>
              <a:cxnLst/>
              <a:rect l="l" t="t" r="r" b="b"/>
              <a:pathLst>
                <a:path w="1350388" h="2105688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2"/>
                    <a:pt x="1037459" y="72696"/>
                    <a:pt x="1141084" y="183093"/>
                  </a:cubicBezTo>
                  <a:cubicBezTo>
                    <a:pt x="1244708" y="293491"/>
                    <a:pt x="1309403" y="428956"/>
                    <a:pt x="1335166" y="589489"/>
                  </a:cubicBezTo>
                  <a:cubicBezTo>
                    <a:pt x="1339661" y="614114"/>
                    <a:pt x="1342826" y="640068"/>
                    <a:pt x="1344661" y="667350"/>
                  </a:cubicBezTo>
                  <a:cubicBezTo>
                    <a:pt x="1346497" y="694633"/>
                    <a:pt x="1347383" y="721346"/>
                    <a:pt x="1347320" y="747490"/>
                  </a:cubicBezTo>
                  <a:lnTo>
                    <a:pt x="1350359" y="1242761"/>
                  </a:lnTo>
                  <a:cubicBezTo>
                    <a:pt x="1351055" y="1358096"/>
                    <a:pt x="1339028" y="1469254"/>
                    <a:pt x="1314277" y="1576234"/>
                  </a:cubicBezTo>
                  <a:cubicBezTo>
                    <a:pt x="1289526" y="1683213"/>
                    <a:pt x="1247873" y="1777659"/>
                    <a:pt x="1189319" y="1859572"/>
                  </a:cubicBezTo>
                  <a:cubicBezTo>
                    <a:pt x="1132728" y="1938762"/>
                    <a:pt x="1056006" y="1999151"/>
                    <a:pt x="959155" y="2040741"/>
                  </a:cubicBezTo>
                  <a:cubicBezTo>
                    <a:pt x="862304" y="2082330"/>
                    <a:pt x="756716" y="2103979"/>
                    <a:pt x="642394" y="2105688"/>
                  </a:cubicBezTo>
                  <a:cubicBezTo>
                    <a:pt x="510952" y="2093740"/>
                    <a:pt x="400441" y="2053828"/>
                    <a:pt x="310863" y="1985949"/>
                  </a:cubicBezTo>
                  <a:cubicBezTo>
                    <a:pt x="221284" y="1918071"/>
                    <a:pt x="151286" y="1833145"/>
                    <a:pt x="100870" y="1731168"/>
                  </a:cubicBezTo>
                  <a:cubicBezTo>
                    <a:pt x="50454" y="1629191"/>
                    <a:pt x="18269" y="1521082"/>
                    <a:pt x="4314" y="1406839"/>
                  </a:cubicBezTo>
                  <a:cubicBezTo>
                    <a:pt x="2669" y="1380568"/>
                    <a:pt x="1402" y="1352589"/>
                    <a:pt x="516" y="1322900"/>
                  </a:cubicBezTo>
                  <a:cubicBezTo>
                    <a:pt x="-370" y="1293213"/>
                    <a:pt x="-117" y="1264474"/>
                    <a:pt x="1276" y="1236684"/>
                  </a:cubicBezTo>
                  <a:cubicBezTo>
                    <a:pt x="1402" y="1163508"/>
                    <a:pt x="1909" y="1089571"/>
                    <a:pt x="2795" y="1014877"/>
                  </a:cubicBezTo>
                  <a:cubicBezTo>
                    <a:pt x="3681" y="940180"/>
                    <a:pt x="4188" y="866243"/>
                    <a:pt x="4314" y="793068"/>
                  </a:cubicBezTo>
                  <a:cubicBezTo>
                    <a:pt x="4251" y="681720"/>
                    <a:pt x="18810" y="577778"/>
                    <a:pt x="47993" y="481243"/>
                  </a:cubicBezTo>
                  <a:cubicBezTo>
                    <a:pt x="77174" y="384708"/>
                    <a:pt x="121359" y="298238"/>
                    <a:pt x="180546" y="221834"/>
                  </a:cubicBezTo>
                  <a:cubicBezTo>
                    <a:pt x="235112" y="151253"/>
                    <a:pt x="304490" y="96434"/>
                    <a:pt x="388681" y="57376"/>
                  </a:cubicBezTo>
                  <a:cubicBezTo>
                    <a:pt x="472872" y="18319"/>
                    <a:pt x="572635" y="-797"/>
                    <a:pt x="687971" y="25"/>
                  </a:cubicBezTo>
                  <a:close/>
                  <a:moveTo>
                    <a:pt x="706202" y="197526"/>
                  </a:moveTo>
                  <a:cubicBezTo>
                    <a:pt x="621188" y="194804"/>
                    <a:pt x="547378" y="206325"/>
                    <a:pt x="484773" y="232089"/>
                  </a:cubicBezTo>
                  <a:cubicBezTo>
                    <a:pt x="422168" y="257852"/>
                    <a:pt x="370387" y="295960"/>
                    <a:pt x="329431" y="346411"/>
                  </a:cubicBezTo>
                  <a:cubicBezTo>
                    <a:pt x="287082" y="401800"/>
                    <a:pt x="255558" y="468013"/>
                    <a:pt x="234858" y="545051"/>
                  </a:cubicBezTo>
                  <a:cubicBezTo>
                    <a:pt x="214159" y="622090"/>
                    <a:pt x="203144" y="705774"/>
                    <a:pt x="201815" y="796106"/>
                  </a:cubicBezTo>
                  <a:cubicBezTo>
                    <a:pt x="201562" y="869155"/>
                    <a:pt x="200549" y="942585"/>
                    <a:pt x="198776" y="1016395"/>
                  </a:cubicBezTo>
                  <a:cubicBezTo>
                    <a:pt x="197004" y="1090205"/>
                    <a:pt x="195991" y="1163634"/>
                    <a:pt x="195738" y="1236684"/>
                  </a:cubicBezTo>
                  <a:cubicBezTo>
                    <a:pt x="194156" y="1284098"/>
                    <a:pt x="195802" y="1332079"/>
                    <a:pt x="200676" y="1380631"/>
                  </a:cubicBezTo>
                  <a:cubicBezTo>
                    <a:pt x="205550" y="1429183"/>
                    <a:pt x="214032" y="1476408"/>
                    <a:pt x="226123" y="1522301"/>
                  </a:cubicBezTo>
                  <a:cubicBezTo>
                    <a:pt x="249861" y="1632002"/>
                    <a:pt x="295818" y="1721764"/>
                    <a:pt x="363994" y="1791586"/>
                  </a:cubicBezTo>
                  <a:cubicBezTo>
                    <a:pt x="432169" y="1861407"/>
                    <a:pt x="525982" y="1900274"/>
                    <a:pt x="645432" y="1908188"/>
                  </a:cubicBezTo>
                  <a:cubicBezTo>
                    <a:pt x="733232" y="1911036"/>
                    <a:pt x="808307" y="1898502"/>
                    <a:pt x="870659" y="1870586"/>
                  </a:cubicBezTo>
                  <a:cubicBezTo>
                    <a:pt x="933011" y="1842670"/>
                    <a:pt x="984539" y="1800511"/>
                    <a:pt x="1025242" y="1744110"/>
                  </a:cubicBezTo>
                  <a:cubicBezTo>
                    <a:pt x="1071768" y="1679162"/>
                    <a:pt x="1104812" y="1603200"/>
                    <a:pt x="1124372" y="1516224"/>
                  </a:cubicBezTo>
                  <a:cubicBezTo>
                    <a:pt x="1143932" y="1429247"/>
                    <a:pt x="1153427" y="1338093"/>
                    <a:pt x="1152858" y="1242761"/>
                  </a:cubicBezTo>
                  <a:lnTo>
                    <a:pt x="1149819" y="747490"/>
                  </a:lnTo>
                  <a:cubicBezTo>
                    <a:pt x="1150326" y="664945"/>
                    <a:pt x="1137159" y="583918"/>
                    <a:pt x="1110319" y="504411"/>
                  </a:cubicBezTo>
                  <a:cubicBezTo>
                    <a:pt x="1079618" y="419082"/>
                    <a:pt x="1030116" y="348184"/>
                    <a:pt x="961814" y="291719"/>
                  </a:cubicBezTo>
                  <a:cubicBezTo>
                    <a:pt x="893511" y="235254"/>
                    <a:pt x="808307" y="203857"/>
                    <a:pt x="706202" y="197526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/>
        </p:nvSpPr>
        <p:spPr>
          <a:xfrm>
            <a:off x="2025015" y="3954780"/>
            <a:ext cx="250380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详细网页介绍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059972" y="3991845"/>
            <a:ext cx="731142" cy="552305"/>
            <a:chOff x="646562" y="3239495"/>
            <a:chExt cx="1242408" cy="938516"/>
          </a:xfrm>
          <a:solidFill>
            <a:srgbClr val="FFC000"/>
          </a:solidFill>
        </p:grpSpPr>
        <p:sp>
          <p:nvSpPr>
            <p:cNvPr id="22" name="任意多边形 116"/>
            <p:cNvSpPr/>
            <p:nvPr/>
          </p:nvSpPr>
          <p:spPr>
            <a:xfrm>
              <a:off x="1341106" y="3239495"/>
              <a:ext cx="547864" cy="929161"/>
            </a:xfrm>
            <a:custGeom>
              <a:avLst/>
              <a:gdLst/>
              <a:ahLst/>
              <a:cxnLst/>
              <a:rect l="l" t="t" r="r" b="b"/>
              <a:pathLst>
                <a:path w="1245775" h="2112795">
                  <a:moveTo>
                    <a:pt x="674815" y="104"/>
                  </a:moveTo>
                  <a:cubicBezTo>
                    <a:pt x="827854" y="2139"/>
                    <a:pt x="955885" y="33982"/>
                    <a:pt x="1058908" y="95629"/>
                  </a:cubicBezTo>
                  <a:cubicBezTo>
                    <a:pt x="1176649" y="166083"/>
                    <a:pt x="1238938" y="301673"/>
                    <a:pt x="1245775" y="502404"/>
                  </a:cubicBezTo>
                  <a:cubicBezTo>
                    <a:pt x="1242989" y="639389"/>
                    <a:pt x="1195387" y="760422"/>
                    <a:pt x="1102966" y="865501"/>
                  </a:cubicBezTo>
                  <a:cubicBezTo>
                    <a:pt x="1010546" y="970582"/>
                    <a:pt x="899135" y="1067307"/>
                    <a:pt x="768734" y="1155676"/>
                  </a:cubicBezTo>
                  <a:cubicBezTo>
                    <a:pt x="678668" y="1216673"/>
                    <a:pt x="591077" y="1282729"/>
                    <a:pt x="505962" y="1353853"/>
                  </a:cubicBezTo>
                  <a:cubicBezTo>
                    <a:pt x="420847" y="1424973"/>
                    <a:pt x="349912" y="1505887"/>
                    <a:pt x="293156" y="1596591"/>
                  </a:cubicBezTo>
                  <a:cubicBezTo>
                    <a:pt x="236401" y="1687296"/>
                    <a:pt x="205528" y="1792518"/>
                    <a:pt x="200539" y="1912257"/>
                  </a:cubicBezTo>
                  <a:lnTo>
                    <a:pt x="1130313" y="1912257"/>
                  </a:lnTo>
                  <a:cubicBezTo>
                    <a:pt x="1156963" y="1912952"/>
                    <a:pt x="1179625" y="1922954"/>
                    <a:pt x="1198299" y="1942260"/>
                  </a:cubicBezTo>
                  <a:cubicBezTo>
                    <a:pt x="1216972" y="1961567"/>
                    <a:pt x="1226721" y="1986002"/>
                    <a:pt x="1227544" y="2015566"/>
                  </a:cubicBezTo>
                  <a:cubicBezTo>
                    <a:pt x="1226721" y="2042217"/>
                    <a:pt x="1216972" y="2064877"/>
                    <a:pt x="1198299" y="2083549"/>
                  </a:cubicBezTo>
                  <a:cubicBezTo>
                    <a:pt x="1179625" y="2102226"/>
                    <a:pt x="1156963" y="2111971"/>
                    <a:pt x="1130313" y="2112795"/>
                  </a:cubicBezTo>
                  <a:lnTo>
                    <a:pt x="100270" y="2112795"/>
                  </a:lnTo>
                  <a:cubicBezTo>
                    <a:pt x="75455" y="2112227"/>
                    <a:pt x="54439" y="2103492"/>
                    <a:pt x="37221" y="2086590"/>
                  </a:cubicBezTo>
                  <a:cubicBezTo>
                    <a:pt x="20003" y="2069688"/>
                    <a:pt x="9622" y="2048038"/>
                    <a:pt x="6077" y="2021642"/>
                  </a:cubicBezTo>
                  <a:cubicBezTo>
                    <a:pt x="4494" y="2006197"/>
                    <a:pt x="3102" y="1989989"/>
                    <a:pt x="1899" y="1973026"/>
                  </a:cubicBezTo>
                  <a:cubicBezTo>
                    <a:pt x="696" y="1956062"/>
                    <a:pt x="63" y="1939856"/>
                    <a:pt x="0" y="1924410"/>
                  </a:cubicBezTo>
                  <a:cubicBezTo>
                    <a:pt x="2382" y="1767668"/>
                    <a:pt x="36105" y="1632812"/>
                    <a:pt x="101170" y="1519842"/>
                  </a:cubicBezTo>
                  <a:cubicBezTo>
                    <a:pt x="166235" y="1406874"/>
                    <a:pt x="248348" y="1308257"/>
                    <a:pt x="347512" y="1223986"/>
                  </a:cubicBezTo>
                  <a:cubicBezTo>
                    <a:pt x="446675" y="1139714"/>
                    <a:pt x="548595" y="1062251"/>
                    <a:pt x="653272" y="991598"/>
                  </a:cubicBezTo>
                  <a:cubicBezTo>
                    <a:pt x="761771" y="917981"/>
                    <a:pt x="854698" y="839613"/>
                    <a:pt x="932052" y="756496"/>
                  </a:cubicBezTo>
                  <a:cubicBezTo>
                    <a:pt x="1009407" y="673381"/>
                    <a:pt x="1049160" y="589695"/>
                    <a:pt x="1051312" y="505443"/>
                  </a:cubicBezTo>
                  <a:cubicBezTo>
                    <a:pt x="1045868" y="383523"/>
                    <a:pt x="1002823" y="300726"/>
                    <a:pt x="922177" y="257048"/>
                  </a:cubicBezTo>
                  <a:cubicBezTo>
                    <a:pt x="841531" y="213369"/>
                    <a:pt x="737716" y="192859"/>
                    <a:pt x="610734" y="195520"/>
                  </a:cubicBezTo>
                  <a:cubicBezTo>
                    <a:pt x="545913" y="197418"/>
                    <a:pt x="475015" y="202736"/>
                    <a:pt x="398040" y="211470"/>
                  </a:cubicBezTo>
                  <a:cubicBezTo>
                    <a:pt x="321065" y="220207"/>
                    <a:pt x="244091" y="230081"/>
                    <a:pt x="167116" y="241095"/>
                  </a:cubicBezTo>
                  <a:cubicBezTo>
                    <a:pt x="142998" y="240778"/>
                    <a:pt x="119830" y="233056"/>
                    <a:pt x="97611" y="217926"/>
                  </a:cubicBezTo>
                  <a:cubicBezTo>
                    <a:pt x="75392" y="202798"/>
                    <a:pt x="62099" y="182162"/>
                    <a:pt x="57731" y="156018"/>
                  </a:cubicBezTo>
                  <a:cubicBezTo>
                    <a:pt x="55199" y="129306"/>
                    <a:pt x="61782" y="105248"/>
                    <a:pt x="77481" y="83853"/>
                  </a:cubicBezTo>
                  <a:cubicBezTo>
                    <a:pt x="93180" y="62458"/>
                    <a:pt x="114956" y="49036"/>
                    <a:pt x="142808" y="43593"/>
                  </a:cubicBezTo>
                  <a:lnTo>
                    <a:pt x="185347" y="37518"/>
                  </a:lnTo>
                  <a:lnTo>
                    <a:pt x="182309" y="37518"/>
                  </a:lnTo>
                  <a:cubicBezTo>
                    <a:pt x="254156" y="28021"/>
                    <a:pt x="326193" y="19665"/>
                    <a:pt x="398420" y="12449"/>
                  </a:cubicBezTo>
                  <a:cubicBezTo>
                    <a:pt x="470647" y="5235"/>
                    <a:pt x="540405" y="1435"/>
                    <a:pt x="607695" y="1055"/>
                  </a:cubicBezTo>
                  <a:cubicBezTo>
                    <a:pt x="630579" y="130"/>
                    <a:pt x="652952" y="-186"/>
                    <a:pt x="674815" y="10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115"/>
            <p:cNvSpPr/>
            <p:nvPr/>
          </p:nvSpPr>
          <p:spPr>
            <a:xfrm>
              <a:off x="646562" y="3251974"/>
              <a:ext cx="593870" cy="926037"/>
            </a:xfrm>
            <a:custGeom>
              <a:avLst/>
              <a:gdLst/>
              <a:ahLst/>
              <a:cxnLst/>
              <a:rect l="l" t="t" r="r" b="b"/>
              <a:pathLst>
                <a:path w="1350388" h="2105692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2"/>
                    <a:pt x="1037459" y="72695"/>
                    <a:pt x="1141084" y="183094"/>
                  </a:cubicBezTo>
                  <a:cubicBezTo>
                    <a:pt x="1244708" y="293492"/>
                    <a:pt x="1309403" y="428958"/>
                    <a:pt x="1335166" y="589488"/>
                  </a:cubicBezTo>
                  <a:cubicBezTo>
                    <a:pt x="1339661" y="614115"/>
                    <a:pt x="1342826" y="640070"/>
                    <a:pt x="1344661" y="667351"/>
                  </a:cubicBezTo>
                  <a:cubicBezTo>
                    <a:pt x="1346497" y="694634"/>
                    <a:pt x="1347383" y="721346"/>
                    <a:pt x="1347320" y="747490"/>
                  </a:cubicBezTo>
                  <a:lnTo>
                    <a:pt x="1350359" y="1242763"/>
                  </a:lnTo>
                  <a:cubicBezTo>
                    <a:pt x="1351055" y="1358097"/>
                    <a:pt x="1339028" y="1469254"/>
                    <a:pt x="1314277" y="1576235"/>
                  </a:cubicBezTo>
                  <a:cubicBezTo>
                    <a:pt x="1289526" y="1683214"/>
                    <a:pt x="1247873" y="1777661"/>
                    <a:pt x="1189319" y="1859572"/>
                  </a:cubicBezTo>
                  <a:cubicBezTo>
                    <a:pt x="1132728" y="1938763"/>
                    <a:pt x="1056006" y="1999152"/>
                    <a:pt x="959155" y="2040745"/>
                  </a:cubicBezTo>
                  <a:cubicBezTo>
                    <a:pt x="862304" y="2082331"/>
                    <a:pt x="756717" y="2103980"/>
                    <a:pt x="642394" y="2105692"/>
                  </a:cubicBezTo>
                  <a:cubicBezTo>
                    <a:pt x="510952" y="2093741"/>
                    <a:pt x="400441" y="2053828"/>
                    <a:pt x="310863" y="1985953"/>
                  </a:cubicBezTo>
                  <a:cubicBezTo>
                    <a:pt x="221284" y="1918072"/>
                    <a:pt x="151287" y="1833145"/>
                    <a:pt x="100870" y="1731170"/>
                  </a:cubicBezTo>
                  <a:cubicBezTo>
                    <a:pt x="50454" y="1629191"/>
                    <a:pt x="18269" y="1521083"/>
                    <a:pt x="4314" y="1406840"/>
                  </a:cubicBezTo>
                  <a:cubicBezTo>
                    <a:pt x="2669" y="1380570"/>
                    <a:pt x="1403" y="1352588"/>
                    <a:pt x="516" y="1322901"/>
                  </a:cubicBezTo>
                  <a:cubicBezTo>
                    <a:pt x="-370" y="1293213"/>
                    <a:pt x="-117" y="1264475"/>
                    <a:pt x="1276" y="1236684"/>
                  </a:cubicBezTo>
                  <a:cubicBezTo>
                    <a:pt x="1403" y="1163510"/>
                    <a:pt x="1909" y="1089572"/>
                    <a:pt x="2795" y="1014877"/>
                  </a:cubicBezTo>
                  <a:cubicBezTo>
                    <a:pt x="3681" y="940180"/>
                    <a:pt x="4188" y="866245"/>
                    <a:pt x="4314" y="793068"/>
                  </a:cubicBezTo>
                  <a:cubicBezTo>
                    <a:pt x="4251" y="681719"/>
                    <a:pt x="18811" y="577779"/>
                    <a:pt x="47993" y="481244"/>
                  </a:cubicBezTo>
                  <a:cubicBezTo>
                    <a:pt x="77175" y="384708"/>
                    <a:pt x="121359" y="298240"/>
                    <a:pt x="180546" y="221834"/>
                  </a:cubicBezTo>
                  <a:cubicBezTo>
                    <a:pt x="235112" y="151253"/>
                    <a:pt x="304490" y="96436"/>
                    <a:pt x="388681" y="57377"/>
                  </a:cubicBezTo>
                  <a:cubicBezTo>
                    <a:pt x="472872" y="18320"/>
                    <a:pt x="572635" y="-797"/>
                    <a:pt x="687971" y="25"/>
                  </a:cubicBezTo>
                  <a:close/>
                  <a:moveTo>
                    <a:pt x="706202" y="197526"/>
                  </a:moveTo>
                  <a:cubicBezTo>
                    <a:pt x="621188" y="194804"/>
                    <a:pt x="547378" y="206326"/>
                    <a:pt x="484773" y="232090"/>
                  </a:cubicBezTo>
                  <a:cubicBezTo>
                    <a:pt x="422168" y="257852"/>
                    <a:pt x="370387" y="295960"/>
                    <a:pt x="329431" y="346412"/>
                  </a:cubicBezTo>
                  <a:cubicBezTo>
                    <a:pt x="287082" y="401803"/>
                    <a:pt x="255558" y="468013"/>
                    <a:pt x="234859" y="545052"/>
                  </a:cubicBezTo>
                  <a:cubicBezTo>
                    <a:pt x="214159" y="622091"/>
                    <a:pt x="203144" y="705776"/>
                    <a:pt x="201815" y="796106"/>
                  </a:cubicBezTo>
                  <a:cubicBezTo>
                    <a:pt x="201562" y="869156"/>
                    <a:pt x="200549" y="942585"/>
                    <a:pt x="198776" y="1016396"/>
                  </a:cubicBezTo>
                  <a:cubicBezTo>
                    <a:pt x="197004" y="1090205"/>
                    <a:pt x="195992" y="1163635"/>
                    <a:pt x="195738" y="1236684"/>
                  </a:cubicBezTo>
                  <a:cubicBezTo>
                    <a:pt x="194156" y="1284097"/>
                    <a:pt x="195802" y="1332082"/>
                    <a:pt x="200676" y="1380633"/>
                  </a:cubicBezTo>
                  <a:cubicBezTo>
                    <a:pt x="205550" y="1429187"/>
                    <a:pt x="214033" y="1476408"/>
                    <a:pt x="226123" y="1522300"/>
                  </a:cubicBezTo>
                  <a:cubicBezTo>
                    <a:pt x="249861" y="1632002"/>
                    <a:pt x="295818" y="1721765"/>
                    <a:pt x="363994" y="1791585"/>
                  </a:cubicBezTo>
                  <a:cubicBezTo>
                    <a:pt x="432169" y="1861409"/>
                    <a:pt x="525983" y="1900276"/>
                    <a:pt x="645432" y="1908188"/>
                  </a:cubicBezTo>
                  <a:cubicBezTo>
                    <a:pt x="733232" y="1911036"/>
                    <a:pt x="808307" y="1898502"/>
                    <a:pt x="870659" y="1870587"/>
                  </a:cubicBezTo>
                  <a:cubicBezTo>
                    <a:pt x="933011" y="1842672"/>
                    <a:pt x="984539" y="1800512"/>
                    <a:pt x="1025242" y="1744112"/>
                  </a:cubicBezTo>
                  <a:cubicBezTo>
                    <a:pt x="1071768" y="1679163"/>
                    <a:pt x="1104812" y="1603200"/>
                    <a:pt x="1124372" y="1516226"/>
                  </a:cubicBezTo>
                  <a:cubicBezTo>
                    <a:pt x="1143932" y="1429249"/>
                    <a:pt x="1153427" y="1338093"/>
                    <a:pt x="1152858" y="1242763"/>
                  </a:cubicBezTo>
                  <a:lnTo>
                    <a:pt x="1149819" y="747490"/>
                  </a:lnTo>
                  <a:cubicBezTo>
                    <a:pt x="1150326" y="664945"/>
                    <a:pt x="1137159" y="583919"/>
                    <a:pt x="1110319" y="504411"/>
                  </a:cubicBezTo>
                  <a:cubicBezTo>
                    <a:pt x="1079618" y="419081"/>
                    <a:pt x="1030116" y="348186"/>
                    <a:pt x="961814" y="291720"/>
                  </a:cubicBezTo>
                  <a:cubicBezTo>
                    <a:pt x="893511" y="235254"/>
                    <a:pt x="808307" y="203857"/>
                    <a:pt x="706202" y="197526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矩形 26"/>
          <p:cNvSpPr/>
          <p:nvPr/>
        </p:nvSpPr>
        <p:spPr>
          <a:xfrm>
            <a:off x="7323455" y="2261235"/>
            <a:ext cx="366395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制作过程中遇到的问题以及解决方案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429500" y="3999230"/>
            <a:ext cx="183959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6323313" y="2443192"/>
            <a:ext cx="746870" cy="555285"/>
            <a:chOff x="646562" y="4837273"/>
            <a:chExt cx="1269135" cy="943580"/>
          </a:xfrm>
          <a:solidFill>
            <a:srgbClr val="FFC000"/>
          </a:solidFill>
        </p:grpSpPr>
        <p:sp>
          <p:nvSpPr>
            <p:cNvPr id="30" name="任意多边形 114"/>
            <p:cNvSpPr/>
            <p:nvPr/>
          </p:nvSpPr>
          <p:spPr>
            <a:xfrm>
              <a:off x="1364874" y="4837273"/>
              <a:ext cx="550823" cy="943580"/>
            </a:xfrm>
            <a:custGeom>
              <a:avLst/>
              <a:gdLst/>
              <a:ahLst/>
              <a:cxnLst/>
              <a:rect l="l" t="t" r="r" b="b"/>
              <a:pathLst>
                <a:path w="1252502" h="2145581">
                  <a:moveTo>
                    <a:pt x="535419" y="379"/>
                  </a:moveTo>
                  <a:cubicBezTo>
                    <a:pt x="630625" y="-1835"/>
                    <a:pt x="720513" y="5633"/>
                    <a:pt x="805084" y="22788"/>
                  </a:cubicBezTo>
                  <a:cubicBezTo>
                    <a:pt x="889655" y="39943"/>
                    <a:pt x="962831" y="70961"/>
                    <a:pt x="1024613" y="115841"/>
                  </a:cubicBezTo>
                  <a:cubicBezTo>
                    <a:pt x="1080762" y="158887"/>
                    <a:pt x="1125706" y="208008"/>
                    <a:pt x="1159446" y="263207"/>
                  </a:cubicBezTo>
                  <a:cubicBezTo>
                    <a:pt x="1193186" y="318407"/>
                    <a:pt x="1216101" y="376645"/>
                    <a:pt x="1228191" y="437920"/>
                  </a:cubicBezTo>
                  <a:cubicBezTo>
                    <a:pt x="1229774" y="455834"/>
                    <a:pt x="1231167" y="473179"/>
                    <a:pt x="1232369" y="489955"/>
                  </a:cubicBezTo>
                  <a:cubicBezTo>
                    <a:pt x="1233572" y="506728"/>
                    <a:pt x="1234205" y="524833"/>
                    <a:pt x="1234268" y="544265"/>
                  </a:cubicBezTo>
                  <a:cubicBezTo>
                    <a:pt x="1233762" y="635611"/>
                    <a:pt x="1213505" y="723347"/>
                    <a:pt x="1173499" y="807475"/>
                  </a:cubicBezTo>
                  <a:cubicBezTo>
                    <a:pt x="1133492" y="891602"/>
                    <a:pt x="1076774" y="961867"/>
                    <a:pt x="1003344" y="1018269"/>
                  </a:cubicBezTo>
                  <a:cubicBezTo>
                    <a:pt x="1084180" y="1070682"/>
                    <a:pt x="1145836" y="1142086"/>
                    <a:pt x="1188311" y="1232481"/>
                  </a:cubicBezTo>
                  <a:cubicBezTo>
                    <a:pt x="1230787" y="1322876"/>
                    <a:pt x="1252183" y="1418588"/>
                    <a:pt x="1252499" y="1519617"/>
                  </a:cubicBezTo>
                  <a:cubicBezTo>
                    <a:pt x="1252752" y="1607606"/>
                    <a:pt x="1234775" y="1693695"/>
                    <a:pt x="1198566" y="1777887"/>
                  </a:cubicBezTo>
                  <a:cubicBezTo>
                    <a:pt x="1162358" y="1862078"/>
                    <a:pt x="1106399" y="1936015"/>
                    <a:pt x="1030690" y="1999696"/>
                  </a:cubicBezTo>
                  <a:cubicBezTo>
                    <a:pt x="960995" y="2053629"/>
                    <a:pt x="880096" y="2091609"/>
                    <a:pt x="787992" y="2113639"/>
                  </a:cubicBezTo>
                  <a:cubicBezTo>
                    <a:pt x="695889" y="2135668"/>
                    <a:pt x="600557" y="2146302"/>
                    <a:pt x="501996" y="2145543"/>
                  </a:cubicBezTo>
                  <a:cubicBezTo>
                    <a:pt x="462559" y="2145606"/>
                    <a:pt x="419894" y="2144720"/>
                    <a:pt x="374000" y="2142884"/>
                  </a:cubicBezTo>
                  <a:cubicBezTo>
                    <a:pt x="328107" y="2141048"/>
                    <a:pt x="287720" y="2137884"/>
                    <a:pt x="252841" y="2133389"/>
                  </a:cubicBezTo>
                  <a:cubicBezTo>
                    <a:pt x="229672" y="2130286"/>
                    <a:pt x="206124" y="2126616"/>
                    <a:pt x="182196" y="2122375"/>
                  </a:cubicBezTo>
                  <a:cubicBezTo>
                    <a:pt x="158268" y="2118133"/>
                    <a:pt x="136240" y="2113702"/>
                    <a:pt x="116110" y="2109081"/>
                  </a:cubicBezTo>
                  <a:lnTo>
                    <a:pt x="76609" y="2096927"/>
                  </a:lnTo>
                  <a:cubicBezTo>
                    <a:pt x="45782" y="2089837"/>
                    <a:pt x="23879" y="2074392"/>
                    <a:pt x="10902" y="2050591"/>
                  </a:cubicBezTo>
                  <a:cubicBezTo>
                    <a:pt x="-2075" y="2026789"/>
                    <a:pt x="-3467" y="2000708"/>
                    <a:pt x="6725" y="1972350"/>
                  </a:cubicBezTo>
                  <a:lnTo>
                    <a:pt x="6725" y="1966273"/>
                  </a:lnTo>
                  <a:cubicBezTo>
                    <a:pt x="15144" y="1943041"/>
                    <a:pt x="30209" y="1925696"/>
                    <a:pt x="51922" y="1914239"/>
                  </a:cubicBezTo>
                  <a:cubicBezTo>
                    <a:pt x="73634" y="1902781"/>
                    <a:pt x="97056" y="1899869"/>
                    <a:pt x="122187" y="1905504"/>
                  </a:cubicBezTo>
                  <a:cubicBezTo>
                    <a:pt x="148710" y="1911706"/>
                    <a:pt x="176183" y="1917530"/>
                    <a:pt x="204605" y="1922974"/>
                  </a:cubicBezTo>
                  <a:cubicBezTo>
                    <a:pt x="233027" y="1928418"/>
                    <a:pt x="258222" y="1932723"/>
                    <a:pt x="280187" y="1935887"/>
                  </a:cubicBezTo>
                  <a:cubicBezTo>
                    <a:pt x="313610" y="1940509"/>
                    <a:pt x="351591" y="1944180"/>
                    <a:pt x="394130" y="1946903"/>
                  </a:cubicBezTo>
                  <a:cubicBezTo>
                    <a:pt x="436669" y="1949624"/>
                    <a:pt x="474650" y="1951017"/>
                    <a:pt x="508073" y="1951080"/>
                  </a:cubicBezTo>
                  <a:cubicBezTo>
                    <a:pt x="588213" y="1951523"/>
                    <a:pt x="663415" y="1943800"/>
                    <a:pt x="733680" y="1927911"/>
                  </a:cubicBezTo>
                  <a:cubicBezTo>
                    <a:pt x="803944" y="1912023"/>
                    <a:pt x="862435" y="1885310"/>
                    <a:pt x="909152" y="1847772"/>
                  </a:cubicBezTo>
                  <a:cubicBezTo>
                    <a:pt x="958970" y="1807196"/>
                    <a:pt x="995305" y="1757694"/>
                    <a:pt x="1018157" y="1699267"/>
                  </a:cubicBezTo>
                  <a:cubicBezTo>
                    <a:pt x="1041009" y="1640840"/>
                    <a:pt x="1052277" y="1579943"/>
                    <a:pt x="1051960" y="1516578"/>
                  </a:cubicBezTo>
                  <a:cubicBezTo>
                    <a:pt x="1051264" y="1429792"/>
                    <a:pt x="1029108" y="1351171"/>
                    <a:pt x="985493" y="1280715"/>
                  </a:cubicBezTo>
                  <a:cubicBezTo>
                    <a:pt x="941878" y="1210262"/>
                    <a:pt x="880982" y="1167344"/>
                    <a:pt x="802805" y="1151962"/>
                  </a:cubicBezTo>
                  <a:cubicBezTo>
                    <a:pt x="708486" y="1141770"/>
                    <a:pt x="609988" y="1135566"/>
                    <a:pt x="507313" y="1133350"/>
                  </a:cubicBezTo>
                  <a:cubicBezTo>
                    <a:pt x="404638" y="1131135"/>
                    <a:pt x="307660" y="1130249"/>
                    <a:pt x="216379" y="1130692"/>
                  </a:cubicBezTo>
                  <a:lnTo>
                    <a:pt x="155610" y="1130692"/>
                  </a:lnTo>
                  <a:cubicBezTo>
                    <a:pt x="140544" y="1130819"/>
                    <a:pt x="127377" y="1129046"/>
                    <a:pt x="116110" y="1125374"/>
                  </a:cubicBezTo>
                  <a:cubicBezTo>
                    <a:pt x="104842" y="1121703"/>
                    <a:pt x="94714" y="1115373"/>
                    <a:pt x="85725" y="1106384"/>
                  </a:cubicBezTo>
                  <a:cubicBezTo>
                    <a:pt x="67494" y="1088154"/>
                    <a:pt x="58379" y="1063846"/>
                    <a:pt x="58379" y="1033461"/>
                  </a:cubicBezTo>
                  <a:cubicBezTo>
                    <a:pt x="59075" y="1004152"/>
                    <a:pt x="68317" y="980732"/>
                    <a:pt x="86105" y="963197"/>
                  </a:cubicBezTo>
                  <a:cubicBezTo>
                    <a:pt x="103892" y="945661"/>
                    <a:pt x="126048" y="936673"/>
                    <a:pt x="152571" y="936229"/>
                  </a:cubicBezTo>
                  <a:lnTo>
                    <a:pt x="395649" y="936229"/>
                  </a:lnTo>
                  <a:cubicBezTo>
                    <a:pt x="419830" y="936167"/>
                    <a:pt x="443632" y="936294"/>
                    <a:pt x="467054" y="936610"/>
                  </a:cubicBezTo>
                  <a:cubicBezTo>
                    <a:pt x="490475" y="936926"/>
                    <a:pt x="514276" y="937812"/>
                    <a:pt x="538458" y="939268"/>
                  </a:cubicBezTo>
                  <a:cubicBezTo>
                    <a:pt x="545041" y="935723"/>
                    <a:pt x="553143" y="933699"/>
                    <a:pt x="562766" y="933191"/>
                  </a:cubicBezTo>
                  <a:cubicBezTo>
                    <a:pt x="639234" y="927621"/>
                    <a:pt x="714183" y="917493"/>
                    <a:pt x="787613" y="902806"/>
                  </a:cubicBezTo>
                  <a:cubicBezTo>
                    <a:pt x="864587" y="884386"/>
                    <a:pt x="925610" y="840707"/>
                    <a:pt x="970680" y="771771"/>
                  </a:cubicBezTo>
                  <a:cubicBezTo>
                    <a:pt x="1015751" y="702837"/>
                    <a:pt x="1038793" y="628014"/>
                    <a:pt x="1039806" y="547305"/>
                  </a:cubicBezTo>
                  <a:cubicBezTo>
                    <a:pt x="1039553" y="497677"/>
                    <a:pt x="1027905" y="448807"/>
                    <a:pt x="1004863" y="400698"/>
                  </a:cubicBezTo>
                  <a:cubicBezTo>
                    <a:pt x="981822" y="352589"/>
                    <a:pt x="948905" y="311315"/>
                    <a:pt x="906113" y="276882"/>
                  </a:cubicBezTo>
                  <a:cubicBezTo>
                    <a:pt x="862688" y="246813"/>
                    <a:pt x="809008" y="225670"/>
                    <a:pt x="745074" y="213453"/>
                  </a:cubicBezTo>
                  <a:cubicBezTo>
                    <a:pt x="681139" y="201235"/>
                    <a:pt x="612267" y="196046"/>
                    <a:pt x="538458" y="197879"/>
                  </a:cubicBezTo>
                  <a:cubicBezTo>
                    <a:pt x="472434" y="199525"/>
                    <a:pt x="400903" y="203830"/>
                    <a:pt x="323865" y="210794"/>
                  </a:cubicBezTo>
                  <a:cubicBezTo>
                    <a:pt x="246827" y="217757"/>
                    <a:pt x="177575" y="226618"/>
                    <a:pt x="116110" y="237382"/>
                  </a:cubicBezTo>
                  <a:cubicBezTo>
                    <a:pt x="89523" y="241369"/>
                    <a:pt x="65975" y="235673"/>
                    <a:pt x="45465" y="220289"/>
                  </a:cubicBezTo>
                  <a:cubicBezTo>
                    <a:pt x="24955" y="204907"/>
                    <a:pt x="12042" y="183257"/>
                    <a:pt x="6725" y="155342"/>
                  </a:cubicBezTo>
                  <a:cubicBezTo>
                    <a:pt x="5142" y="142998"/>
                    <a:pt x="5269" y="130464"/>
                    <a:pt x="7104" y="117740"/>
                  </a:cubicBezTo>
                  <a:cubicBezTo>
                    <a:pt x="8940" y="105016"/>
                    <a:pt x="12865" y="93243"/>
                    <a:pt x="18878" y="82419"/>
                  </a:cubicBezTo>
                  <a:cubicBezTo>
                    <a:pt x="26601" y="70326"/>
                    <a:pt x="36223" y="61086"/>
                    <a:pt x="47744" y="54692"/>
                  </a:cubicBezTo>
                  <a:cubicBezTo>
                    <a:pt x="59265" y="48298"/>
                    <a:pt x="71925" y="44374"/>
                    <a:pt x="85725" y="42918"/>
                  </a:cubicBezTo>
                  <a:cubicBezTo>
                    <a:pt x="148520" y="32031"/>
                    <a:pt x="220431" y="22661"/>
                    <a:pt x="301456" y="14813"/>
                  </a:cubicBezTo>
                  <a:cubicBezTo>
                    <a:pt x="382483" y="6962"/>
                    <a:pt x="460470" y="2153"/>
                    <a:pt x="535419" y="379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113"/>
            <p:cNvSpPr/>
            <p:nvPr/>
          </p:nvSpPr>
          <p:spPr>
            <a:xfrm>
              <a:off x="646562" y="4852128"/>
              <a:ext cx="593870" cy="926036"/>
            </a:xfrm>
            <a:custGeom>
              <a:avLst/>
              <a:gdLst/>
              <a:ahLst/>
              <a:cxnLst/>
              <a:rect l="l" t="t" r="r" b="b"/>
              <a:pathLst>
                <a:path w="1350388" h="2105688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1"/>
                    <a:pt x="1037459" y="72695"/>
                    <a:pt x="1141084" y="183093"/>
                  </a:cubicBezTo>
                  <a:cubicBezTo>
                    <a:pt x="1244708" y="293490"/>
                    <a:pt x="1309403" y="428956"/>
                    <a:pt x="1335166" y="589489"/>
                  </a:cubicBezTo>
                  <a:cubicBezTo>
                    <a:pt x="1339661" y="614113"/>
                    <a:pt x="1342826" y="640067"/>
                    <a:pt x="1344661" y="667350"/>
                  </a:cubicBezTo>
                  <a:cubicBezTo>
                    <a:pt x="1346497" y="694633"/>
                    <a:pt x="1347383" y="721346"/>
                    <a:pt x="1347320" y="747489"/>
                  </a:cubicBezTo>
                  <a:lnTo>
                    <a:pt x="1350359" y="1242761"/>
                  </a:lnTo>
                  <a:cubicBezTo>
                    <a:pt x="1351055" y="1358096"/>
                    <a:pt x="1339028" y="1469254"/>
                    <a:pt x="1314277" y="1576233"/>
                  </a:cubicBezTo>
                  <a:cubicBezTo>
                    <a:pt x="1289526" y="1683213"/>
                    <a:pt x="1247873" y="1777659"/>
                    <a:pt x="1189319" y="1859571"/>
                  </a:cubicBezTo>
                  <a:cubicBezTo>
                    <a:pt x="1132728" y="1938761"/>
                    <a:pt x="1056006" y="1999151"/>
                    <a:pt x="959155" y="2040740"/>
                  </a:cubicBezTo>
                  <a:cubicBezTo>
                    <a:pt x="862304" y="2082330"/>
                    <a:pt x="756716" y="2103979"/>
                    <a:pt x="642394" y="2105688"/>
                  </a:cubicBezTo>
                  <a:cubicBezTo>
                    <a:pt x="510952" y="2093740"/>
                    <a:pt x="400441" y="2053827"/>
                    <a:pt x="310863" y="1985949"/>
                  </a:cubicBezTo>
                  <a:cubicBezTo>
                    <a:pt x="221284" y="1918071"/>
                    <a:pt x="151287" y="1833144"/>
                    <a:pt x="100870" y="1731168"/>
                  </a:cubicBezTo>
                  <a:cubicBezTo>
                    <a:pt x="50454" y="1629192"/>
                    <a:pt x="18269" y="1521082"/>
                    <a:pt x="4314" y="1406839"/>
                  </a:cubicBezTo>
                  <a:cubicBezTo>
                    <a:pt x="2669" y="1380568"/>
                    <a:pt x="1402" y="1352588"/>
                    <a:pt x="516" y="1322901"/>
                  </a:cubicBezTo>
                  <a:cubicBezTo>
                    <a:pt x="-370" y="1293212"/>
                    <a:pt x="-117" y="1264473"/>
                    <a:pt x="1276" y="1236684"/>
                  </a:cubicBezTo>
                  <a:cubicBezTo>
                    <a:pt x="1402" y="1163507"/>
                    <a:pt x="1909" y="1089571"/>
                    <a:pt x="2795" y="1014875"/>
                  </a:cubicBezTo>
                  <a:cubicBezTo>
                    <a:pt x="3681" y="940179"/>
                    <a:pt x="4188" y="866243"/>
                    <a:pt x="4314" y="793067"/>
                  </a:cubicBezTo>
                  <a:cubicBezTo>
                    <a:pt x="4251" y="681719"/>
                    <a:pt x="18811" y="577778"/>
                    <a:pt x="47993" y="481243"/>
                  </a:cubicBezTo>
                  <a:cubicBezTo>
                    <a:pt x="77174" y="384708"/>
                    <a:pt x="121359" y="298239"/>
                    <a:pt x="180546" y="221833"/>
                  </a:cubicBezTo>
                  <a:cubicBezTo>
                    <a:pt x="235112" y="151253"/>
                    <a:pt x="304490" y="96433"/>
                    <a:pt x="388681" y="57376"/>
                  </a:cubicBezTo>
                  <a:cubicBezTo>
                    <a:pt x="472872" y="18319"/>
                    <a:pt x="572636" y="-799"/>
                    <a:pt x="687971" y="25"/>
                  </a:cubicBezTo>
                  <a:close/>
                  <a:moveTo>
                    <a:pt x="706202" y="197525"/>
                  </a:moveTo>
                  <a:cubicBezTo>
                    <a:pt x="621188" y="194803"/>
                    <a:pt x="547378" y="206325"/>
                    <a:pt x="484773" y="232088"/>
                  </a:cubicBezTo>
                  <a:cubicBezTo>
                    <a:pt x="422168" y="257852"/>
                    <a:pt x="370387" y="295959"/>
                    <a:pt x="329431" y="346411"/>
                  </a:cubicBezTo>
                  <a:cubicBezTo>
                    <a:pt x="287082" y="401799"/>
                    <a:pt x="255558" y="468013"/>
                    <a:pt x="234859" y="545052"/>
                  </a:cubicBezTo>
                  <a:cubicBezTo>
                    <a:pt x="214159" y="622089"/>
                    <a:pt x="203144" y="705774"/>
                    <a:pt x="201815" y="796105"/>
                  </a:cubicBezTo>
                  <a:cubicBezTo>
                    <a:pt x="201562" y="869155"/>
                    <a:pt x="200549" y="942585"/>
                    <a:pt x="198776" y="1016395"/>
                  </a:cubicBezTo>
                  <a:cubicBezTo>
                    <a:pt x="197004" y="1090204"/>
                    <a:pt x="195992" y="1163634"/>
                    <a:pt x="195738" y="1236684"/>
                  </a:cubicBezTo>
                  <a:cubicBezTo>
                    <a:pt x="194156" y="1284097"/>
                    <a:pt x="195802" y="1332078"/>
                    <a:pt x="200676" y="1380631"/>
                  </a:cubicBezTo>
                  <a:cubicBezTo>
                    <a:pt x="205550" y="1429184"/>
                    <a:pt x="214033" y="1476407"/>
                    <a:pt x="226123" y="1522301"/>
                  </a:cubicBezTo>
                  <a:cubicBezTo>
                    <a:pt x="249861" y="1632001"/>
                    <a:pt x="295818" y="1721764"/>
                    <a:pt x="363994" y="1791585"/>
                  </a:cubicBezTo>
                  <a:cubicBezTo>
                    <a:pt x="432169" y="1861407"/>
                    <a:pt x="525983" y="1900274"/>
                    <a:pt x="645432" y="1908187"/>
                  </a:cubicBezTo>
                  <a:cubicBezTo>
                    <a:pt x="733232" y="1911034"/>
                    <a:pt x="808307" y="1898502"/>
                    <a:pt x="870659" y="1870586"/>
                  </a:cubicBezTo>
                  <a:cubicBezTo>
                    <a:pt x="933011" y="1842670"/>
                    <a:pt x="984539" y="1800511"/>
                    <a:pt x="1025242" y="1744109"/>
                  </a:cubicBezTo>
                  <a:cubicBezTo>
                    <a:pt x="1071768" y="1679161"/>
                    <a:pt x="1104812" y="1603200"/>
                    <a:pt x="1124372" y="1516224"/>
                  </a:cubicBezTo>
                  <a:cubicBezTo>
                    <a:pt x="1143932" y="1429247"/>
                    <a:pt x="1153427" y="1338093"/>
                    <a:pt x="1152858" y="1242761"/>
                  </a:cubicBezTo>
                  <a:lnTo>
                    <a:pt x="1149819" y="747489"/>
                  </a:lnTo>
                  <a:cubicBezTo>
                    <a:pt x="1150326" y="664945"/>
                    <a:pt x="1137159" y="583919"/>
                    <a:pt x="1110319" y="504412"/>
                  </a:cubicBezTo>
                  <a:cubicBezTo>
                    <a:pt x="1079618" y="419082"/>
                    <a:pt x="1030116" y="348183"/>
                    <a:pt x="961814" y="291718"/>
                  </a:cubicBezTo>
                  <a:cubicBezTo>
                    <a:pt x="893511" y="235253"/>
                    <a:pt x="808307" y="203854"/>
                    <a:pt x="706202" y="197525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  <p:bldP spid="27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22"/>
          <p:cNvSpPr/>
          <p:nvPr/>
        </p:nvSpPr>
        <p:spPr>
          <a:xfrm rot="222105">
            <a:off x="2004449" y="5397611"/>
            <a:ext cx="1518234" cy="1524635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solidFill>
            <a:srgbClr val="484847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22"/>
          <p:cNvSpPr/>
          <p:nvPr/>
        </p:nvSpPr>
        <p:spPr>
          <a:xfrm rot="4304482">
            <a:off x="355417" y="4040205"/>
            <a:ext cx="1115714" cy="1120418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23000"/>
                </a:srgbClr>
              </a:gs>
              <a:gs pos="100000">
                <a:srgbClr val="484847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22"/>
          <p:cNvSpPr/>
          <p:nvPr/>
        </p:nvSpPr>
        <p:spPr>
          <a:xfrm rot="5248205">
            <a:off x="375695" y="834566"/>
            <a:ext cx="2012216" cy="2020700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30000"/>
                </a:srgbClr>
              </a:gs>
              <a:gs pos="100000">
                <a:srgbClr val="5B5B59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/>
        </p:nvSpPr>
        <p:spPr>
          <a:xfrm>
            <a:off x="328295" y="-276"/>
            <a:ext cx="3302000" cy="2334884"/>
          </a:xfrm>
          <a:prstGeom prst="diamond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8592482" y="629314"/>
            <a:ext cx="2986494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网页设计背景来源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607588" y="894685"/>
            <a:ext cx="709123" cy="544961"/>
            <a:chOff x="646562" y="1647630"/>
            <a:chExt cx="1204992" cy="926036"/>
          </a:xfrm>
          <a:solidFill>
            <a:schemeClr val="bg1">
              <a:lumMod val="95000"/>
            </a:schemeClr>
          </a:solidFill>
        </p:grpSpPr>
        <p:sp>
          <p:nvSpPr>
            <p:cNvPr id="20" name="任意多边形 118"/>
            <p:cNvSpPr/>
            <p:nvPr/>
          </p:nvSpPr>
          <p:spPr>
            <a:xfrm>
              <a:off x="646562" y="1647630"/>
              <a:ext cx="593870" cy="926036"/>
            </a:xfrm>
            <a:custGeom>
              <a:avLst/>
              <a:gdLst/>
              <a:ahLst/>
              <a:cxnLst/>
              <a:rect l="l" t="t" r="r" b="b"/>
              <a:pathLst>
                <a:path w="1350388" h="2105689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5"/>
                    <a:pt x="1037459" y="72697"/>
                    <a:pt x="1141084" y="183096"/>
                  </a:cubicBezTo>
                  <a:cubicBezTo>
                    <a:pt x="1244708" y="293492"/>
                    <a:pt x="1309403" y="428959"/>
                    <a:pt x="1335166" y="589489"/>
                  </a:cubicBezTo>
                  <a:cubicBezTo>
                    <a:pt x="1339661" y="614115"/>
                    <a:pt x="1342826" y="640070"/>
                    <a:pt x="1344661" y="667352"/>
                  </a:cubicBezTo>
                  <a:cubicBezTo>
                    <a:pt x="1346497" y="694635"/>
                    <a:pt x="1347383" y="721348"/>
                    <a:pt x="1347320" y="747493"/>
                  </a:cubicBezTo>
                  <a:lnTo>
                    <a:pt x="1350359" y="1242764"/>
                  </a:lnTo>
                  <a:cubicBezTo>
                    <a:pt x="1351055" y="1358098"/>
                    <a:pt x="1339028" y="1469256"/>
                    <a:pt x="1314277" y="1576235"/>
                  </a:cubicBezTo>
                  <a:cubicBezTo>
                    <a:pt x="1289526" y="1683215"/>
                    <a:pt x="1247873" y="1777662"/>
                    <a:pt x="1189319" y="1859573"/>
                  </a:cubicBezTo>
                  <a:cubicBezTo>
                    <a:pt x="1132728" y="1938765"/>
                    <a:pt x="1056006" y="1999154"/>
                    <a:pt x="959155" y="2040744"/>
                  </a:cubicBezTo>
                  <a:cubicBezTo>
                    <a:pt x="862304" y="2082332"/>
                    <a:pt x="756717" y="2103981"/>
                    <a:pt x="642394" y="2105689"/>
                  </a:cubicBezTo>
                  <a:cubicBezTo>
                    <a:pt x="510952" y="2093742"/>
                    <a:pt x="400441" y="2053830"/>
                    <a:pt x="310863" y="1985954"/>
                  </a:cubicBezTo>
                  <a:cubicBezTo>
                    <a:pt x="221284" y="1918073"/>
                    <a:pt x="151287" y="1833146"/>
                    <a:pt x="100870" y="1731170"/>
                  </a:cubicBezTo>
                  <a:cubicBezTo>
                    <a:pt x="50454" y="1629193"/>
                    <a:pt x="18269" y="1521086"/>
                    <a:pt x="4314" y="1406842"/>
                  </a:cubicBezTo>
                  <a:cubicBezTo>
                    <a:pt x="2669" y="1380570"/>
                    <a:pt x="1403" y="1352589"/>
                    <a:pt x="516" y="1322902"/>
                  </a:cubicBezTo>
                  <a:cubicBezTo>
                    <a:pt x="-370" y="1293213"/>
                    <a:pt x="-117" y="1264476"/>
                    <a:pt x="1276" y="1236685"/>
                  </a:cubicBezTo>
                  <a:cubicBezTo>
                    <a:pt x="1403" y="1163510"/>
                    <a:pt x="1909" y="1089573"/>
                    <a:pt x="2795" y="1014879"/>
                  </a:cubicBezTo>
                  <a:cubicBezTo>
                    <a:pt x="3681" y="940181"/>
                    <a:pt x="4188" y="866246"/>
                    <a:pt x="4314" y="793069"/>
                  </a:cubicBezTo>
                  <a:cubicBezTo>
                    <a:pt x="4251" y="681721"/>
                    <a:pt x="18811" y="577780"/>
                    <a:pt x="47993" y="481244"/>
                  </a:cubicBezTo>
                  <a:cubicBezTo>
                    <a:pt x="77175" y="384709"/>
                    <a:pt x="121359" y="298242"/>
                    <a:pt x="180546" y="221836"/>
                  </a:cubicBezTo>
                  <a:cubicBezTo>
                    <a:pt x="235112" y="151256"/>
                    <a:pt x="304490" y="96434"/>
                    <a:pt x="388681" y="57378"/>
                  </a:cubicBezTo>
                  <a:cubicBezTo>
                    <a:pt x="472872" y="18321"/>
                    <a:pt x="572636" y="-795"/>
                    <a:pt x="687971" y="25"/>
                  </a:cubicBezTo>
                  <a:close/>
                  <a:moveTo>
                    <a:pt x="706202" y="197529"/>
                  </a:moveTo>
                  <a:cubicBezTo>
                    <a:pt x="621188" y="194807"/>
                    <a:pt x="547378" y="206327"/>
                    <a:pt x="484773" y="232092"/>
                  </a:cubicBezTo>
                  <a:cubicBezTo>
                    <a:pt x="422168" y="257854"/>
                    <a:pt x="370387" y="295960"/>
                    <a:pt x="329431" y="346413"/>
                  </a:cubicBezTo>
                  <a:cubicBezTo>
                    <a:pt x="287082" y="401803"/>
                    <a:pt x="255558" y="468015"/>
                    <a:pt x="234859" y="545053"/>
                  </a:cubicBezTo>
                  <a:cubicBezTo>
                    <a:pt x="214159" y="622091"/>
                    <a:pt x="203144" y="705777"/>
                    <a:pt x="201815" y="796107"/>
                  </a:cubicBezTo>
                  <a:cubicBezTo>
                    <a:pt x="201562" y="869158"/>
                    <a:pt x="200549" y="942586"/>
                    <a:pt x="198776" y="1016396"/>
                  </a:cubicBezTo>
                  <a:cubicBezTo>
                    <a:pt x="197004" y="1090206"/>
                    <a:pt x="195992" y="1163637"/>
                    <a:pt x="195738" y="1236685"/>
                  </a:cubicBezTo>
                  <a:cubicBezTo>
                    <a:pt x="194156" y="1284098"/>
                    <a:pt x="195802" y="1332082"/>
                    <a:pt x="200676" y="1380637"/>
                  </a:cubicBezTo>
                  <a:cubicBezTo>
                    <a:pt x="205550" y="1429187"/>
                    <a:pt x="214033" y="1476408"/>
                    <a:pt x="226123" y="1522301"/>
                  </a:cubicBezTo>
                  <a:cubicBezTo>
                    <a:pt x="249861" y="1632003"/>
                    <a:pt x="295818" y="1721766"/>
                    <a:pt x="363994" y="1791588"/>
                  </a:cubicBezTo>
                  <a:cubicBezTo>
                    <a:pt x="432169" y="1861411"/>
                    <a:pt x="525983" y="1900276"/>
                    <a:pt x="645432" y="1908190"/>
                  </a:cubicBezTo>
                  <a:cubicBezTo>
                    <a:pt x="733232" y="1911037"/>
                    <a:pt x="808307" y="1898505"/>
                    <a:pt x="870659" y="1870588"/>
                  </a:cubicBezTo>
                  <a:cubicBezTo>
                    <a:pt x="933011" y="1842672"/>
                    <a:pt x="984539" y="1800513"/>
                    <a:pt x="1025242" y="1744111"/>
                  </a:cubicBezTo>
                  <a:cubicBezTo>
                    <a:pt x="1071768" y="1679164"/>
                    <a:pt x="1104812" y="1603201"/>
                    <a:pt x="1124372" y="1516227"/>
                  </a:cubicBezTo>
                  <a:cubicBezTo>
                    <a:pt x="1143932" y="1429249"/>
                    <a:pt x="1153427" y="1338095"/>
                    <a:pt x="1152858" y="1242764"/>
                  </a:cubicBezTo>
                  <a:lnTo>
                    <a:pt x="1149819" y="747493"/>
                  </a:lnTo>
                  <a:cubicBezTo>
                    <a:pt x="1150326" y="664946"/>
                    <a:pt x="1137159" y="583919"/>
                    <a:pt x="1110319" y="504413"/>
                  </a:cubicBezTo>
                  <a:cubicBezTo>
                    <a:pt x="1079618" y="419085"/>
                    <a:pt x="1030116" y="348188"/>
                    <a:pt x="961814" y="291720"/>
                  </a:cubicBezTo>
                  <a:cubicBezTo>
                    <a:pt x="893511" y="235257"/>
                    <a:pt x="808307" y="203858"/>
                    <a:pt x="706202" y="197529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 117"/>
            <p:cNvSpPr/>
            <p:nvPr/>
          </p:nvSpPr>
          <p:spPr>
            <a:xfrm>
              <a:off x="1405246" y="1647736"/>
              <a:ext cx="446308" cy="912567"/>
            </a:xfrm>
            <a:custGeom>
              <a:avLst/>
              <a:gdLst/>
              <a:ahLst/>
              <a:cxnLst/>
              <a:rect l="l" t="t" r="r" b="b"/>
              <a:pathLst>
                <a:path w="1014850" h="2075064">
                  <a:moveTo>
                    <a:pt x="496743" y="72"/>
                  </a:moveTo>
                  <a:cubicBezTo>
                    <a:pt x="504276" y="-182"/>
                    <a:pt x="511761" y="230"/>
                    <a:pt x="519199" y="1306"/>
                  </a:cubicBezTo>
                  <a:cubicBezTo>
                    <a:pt x="534075" y="3457"/>
                    <a:pt x="548381" y="9027"/>
                    <a:pt x="562118" y="18017"/>
                  </a:cubicBezTo>
                  <a:cubicBezTo>
                    <a:pt x="586425" y="36755"/>
                    <a:pt x="598579" y="63086"/>
                    <a:pt x="598579" y="97016"/>
                  </a:cubicBezTo>
                  <a:lnTo>
                    <a:pt x="598579" y="1874526"/>
                  </a:lnTo>
                  <a:lnTo>
                    <a:pt x="920658" y="1874526"/>
                  </a:lnTo>
                  <a:cubicBezTo>
                    <a:pt x="947181" y="1875220"/>
                    <a:pt x="969337" y="1885222"/>
                    <a:pt x="987124" y="1904529"/>
                  </a:cubicBezTo>
                  <a:cubicBezTo>
                    <a:pt x="1004912" y="1923839"/>
                    <a:pt x="1014154" y="1948272"/>
                    <a:pt x="1014850" y="1977832"/>
                  </a:cubicBezTo>
                  <a:cubicBezTo>
                    <a:pt x="1014154" y="2005812"/>
                    <a:pt x="1004912" y="2028854"/>
                    <a:pt x="987124" y="2046958"/>
                  </a:cubicBezTo>
                  <a:cubicBezTo>
                    <a:pt x="969337" y="2065063"/>
                    <a:pt x="947181" y="2074430"/>
                    <a:pt x="920658" y="2075064"/>
                  </a:cubicBezTo>
                  <a:lnTo>
                    <a:pt x="97231" y="2075064"/>
                  </a:lnTo>
                  <a:cubicBezTo>
                    <a:pt x="67922" y="2074557"/>
                    <a:pt x="44501" y="2064936"/>
                    <a:pt x="26966" y="2046199"/>
                  </a:cubicBezTo>
                  <a:cubicBezTo>
                    <a:pt x="9432" y="2027462"/>
                    <a:pt x="443" y="2002648"/>
                    <a:pt x="0" y="1971756"/>
                  </a:cubicBezTo>
                  <a:cubicBezTo>
                    <a:pt x="443" y="1945106"/>
                    <a:pt x="9432" y="1922445"/>
                    <a:pt x="26966" y="1903771"/>
                  </a:cubicBezTo>
                  <a:cubicBezTo>
                    <a:pt x="44501" y="1885097"/>
                    <a:pt x="67922" y="1875348"/>
                    <a:pt x="97231" y="1874526"/>
                  </a:cubicBezTo>
                  <a:lnTo>
                    <a:pt x="401079" y="1874526"/>
                  </a:lnTo>
                  <a:lnTo>
                    <a:pt x="401079" y="233747"/>
                  </a:lnTo>
                  <a:lnTo>
                    <a:pt x="188385" y="300595"/>
                  </a:lnTo>
                  <a:cubicBezTo>
                    <a:pt x="176105" y="303632"/>
                    <a:pt x="163444" y="304393"/>
                    <a:pt x="150404" y="302874"/>
                  </a:cubicBezTo>
                  <a:cubicBezTo>
                    <a:pt x="137364" y="301356"/>
                    <a:pt x="124704" y="297554"/>
                    <a:pt x="112423" y="291479"/>
                  </a:cubicBezTo>
                  <a:cubicBezTo>
                    <a:pt x="101662" y="285530"/>
                    <a:pt x="92040" y="277679"/>
                    <a:pt x="83558" y="267931"/>
                  </a:cubicBezTo>
                  <a:cubicBezTo>
                    <a:pt x="75075" y="258184"/>
                    <a:pt x="68492" y="245774"/>
                    <a:pt x="63808" y="230709"/>
                  </a:cubicBezTo>
                  <a:cubicBezTo>
                    <a:pt x="56781" y="203997"/>
                    <a:pt x="59440" y="179183"/>
                    <a:pt x="71784" y="156267"/>
                  </a:cubicBezTo>
                  <a:cubicBezTo>
                    <a:pt x="84128" y="133352"/>
                    <a:pt x="102738" y="117652"/>
                    <a:pt x="127616" y="109173"/>
                  </a:cubicBezTo>
                  <a:lnTo>
                    <a:pt x="474002" y="2823"/>
                  </a:lnTo>
                  <a:cubicBezTo>
                    <a:pt x="481630" y="1241"/>
                    <a:pt x="489210" y="324"/>
                    <a:pt x="496743" y="72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1" y="2116"/>
            <a:ext cx="12209289" cy="6858000"/>
          </a:xfrm>
          <a:prstGeom prst="rect">
            <a:avLst/>
          </a:prstGeom>
          <a:solidFill>
            <a:srgbClr val="18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20" name="组合 7"/>
          <p:cNvGrpSpPr/>
          <p:nvPr/>
        </p:nvGrpSpPr>
        <p:grpSpPr bwMode="auto">
          <a:xfrm>
            <a:off x="200248" y="915034"/>
            <a:ext cx="6902450" cy="5555616"/>
            <a:chOff x="-3071150" y="-449975"/>
            <a:chExt cx="6643732" cy="1736548"/>
          </a:xfrm>
        </p:grpSpPr>
        <p:sp>
          <p:nvSpPr>
            <p:cNvPr id="24601" name="文本框 13"/>
            <p:cNvSpPr txBox="1">
              <a:spLocks noChangeArrowheads="1"/>
            </p:cNvSpPr>
            <p:nvPr/>
          </p:nvSpPr>
          <p:spPr bwMode="auto">
            <a:xfrm>
              <a:off x="-3071150" y="-449975"/>
              <a:ext cx="6550219" cy="2338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265" dirty="0">
                  <a:solidFill>
                    <a:schemeClr val="bg1"/>
                  </a:solidFill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PART01</a:t>
              </a:r>
              <a:endParaRPr lang="zh-CN" altLang="en-US" sz="4265" dirty="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24602" name="文本框 66"/>
            <p:cNvSpPr txBox="1">
              <a:spLocks noChangeArrowheads="1"/>
            </p:cNvSpPr>
            <p:nvPr/>
          </p:nvSpPr>
          <p:spPr bwMode="auto">
            <a:xfrm>
              <a:off x="-3071150" y="-216159"/>
              <a:ext cx="6643732" cy="1182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865">
                  <a:solidFill>
                    <a:schemeClr val="bg1"/>
                  </a:solidFill>
                  <a:latin typeface="Helvetica" panose="020B0604020202020204" pitchFamily="34" charset="0"/>
                  <a:ea typeface="SimSun-ExtB" panose="02010609060101010101" pitchFamily="49" charset="-122"/>
                  <a:cs typeface="Arial" panose="020B0604020202020204" pitchFamily="34" charset="0"/>
                </a:rPr>
                <a:t>设计构思</a:t>
              </a:r>
              <a:endParaRPr lang="zh-CN" altLang="en-US" sz="1865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989856" y="1286573"/>
              <a:ext cx="287194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41" name="任意多边形 40"/>
          <p:cNvSpPr/>
          <p:nvPr/>
        </p:nvSpPr>
        <p:spPr>
          <a:xfrm>
            <a:off x="0" y="686435"/>
            <a:ext cx="7329170" cy="6160770"/>
          </a:xfrm>
          <a:custGeom>
            <a:avLst/>
            <a:gdLst>
              <a:gd name="connsiteX0" fmla="*/ 0 w 3457575"/>
              <a:gd name="connsiteY0" fmla="*/ 0 h 2796096"/>
              <a:gd name="connsiteX1" fmla="*/ 3457575 w 3457575"/>
              <a:gd name="connsiteY1" fmla="*/ 0 h 2796096"/>
              <a:gd name="connsiteX2" fmla="*/ 3457575 w 3457575"/>
              <a:gd name="connsiteY2" fmla="*/ 2796096 h 2796096"/>
              <a:gd name="connsiteX3" fmla="*/ 0 w 3457575"/>
              <a:gd name="connsiteY3" fmla="*/ 2796096 h 2796096"/>
              <a:gd name="connsiteX4" fmla="*/ 0 w 3457575"/>
              <a:gd name="connsiteY4" fmla="*/ 0 h 2796096"/>
              <a:gd name="connsiteX5" fmla="*/ 85726 w 3457575"/>
              <a:gd name="connsiteY5" fmla="*/ 86496 h 2796096"/>
              <a:gd name="connsiteX6" fmla="*/ 85726 w 3457575"/>
              <a:gd name="connsiteY6" fmla="*/ 2698618 h 2796096"/>
              <a:gd name="connsiteX7" fmla="*/ 3371852 w 3457575"/>
              <a:gd name="connsiteY7" fmla="*/ 2698618 h 2796096"/>
              <a:gd name="connsiteX8" fmla="*/ 3371852 w 3457575"/>
              <a:gd name="connsiteY8" fmla="*/ 86496 h 2796096"/>
              <a:gd name="connsiteX9" fmla="*/ 85726 w 3457575"/>
              <a:gd name="connsiteY9" fmla="*/ 86496 h 279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57575" h="2796096">
                <a:moveTo>
                  <a:pt x="0" y="0"/>
                </a:moveTo>
                <a:lnTo>
                  <a:pt x="3457575" y="0"/>
                </a:lnTo>
                <a:lnTo>
                  <a:pt x="3457575" y="2796096"/>
                </a:lnTo>
                <a:lnTo>
                  <a:pt x="0" y="2796096"/>
                </a:lnTo>
                <a:lnTo>
                  <a:pt x="0" y="0"/>
                </a:lnTo>
                <a:close/>
                <a:moveTo>
                  <a:pt x="85726" y="86496"/>
                </a:moveTo>
                <a:lnTo>
                  <a:pt x="85726" y="2698618"/>
                </a:lnTo>
                <a:lnTo>
                  <a:pt x="3371852" y="2698618"/>
                </a:lnTo>
                <a:lnTo>
                  <a:pt x="3371852" y="86496"/>
                </a:lnTo>
                <a:lnTo>
                  <a:pt x="85726" y="86496"/>
                </a:ln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7" name="十字形 6"/>
          <p:cNvSpPr/>
          <p:nvPr/>
        </p:nvSpPr>
        <p:spPr>
          <a:xfrm>
            <a:off x="508212" y="5945083"/>
            <a:ext cx="368300" cy="368300"/>
          </a:xfrm>
          <a:prstGeom prst="plus">
            <a:avLst>
              <a:gd name="adj" fmla="val 4138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33" name="文本框 66"/>
          <p:cNvSpPr txBox="1">
            <a:spLocks noChangeArrowheads="1"/>
          </p:cNvSpPr>
          <p:nvPr/>
        </p:nvSpPr>
        <p:spPr bwMode="auto">
          <a:xfrm>
            <a:off x="420821" y="163641"/>
            <a:ext cx="466257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网页设计背景</a:t>
            </a:r>
            <a:endParaRPr lang="zh-CN" altLang="en-US" sz="2800" b="1" dirty="0">
              <a:solidFill>
                <a:schemeClr val="bg1"/>
              </a:solidFill>
              <a:latin typeface="Helvetica" panose="020B0604020202020204" pitchFamily="34" charset="0"/>
              <a:ea typeface="SimSun-ExtB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96545" y="2212975"/>
            <a:ext cx="6805930" cy="4399915"/>
          </a:xfrm>
          <a:prstGeom prst="rect">
            <a:avLst/>
          </a:prstGeom>
          <a:noFill/>
          <a:effectLst>
            <a:glow rad="127000">
              <a:schemeClr val="accent2"/>
            </a:glow>
            <a:softEdge rad="12700"/>
          </a:effectLst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sym typeface="+mn-ea"/>
              </a:rPr>
              <a:t>最初的想法是因为中国没有自己专业的游戏史低查询网站，而国外已有成型的该网站，但是由于没有中文，造成了语言隔阂，所以我们想模仿该网站，做一个相近似或者更好的网站，但是它的网站有更多的动态效果，我们无法实现，所以决定模仿国类一个小众的网站</a:t>
            </a:r>
            <a:r>
              <a:rPr lang="zh-CN" altLang="en-US" sz="2800" b="1" dirty="0">
                <a:solidFill>
                  <a:schemeClr val="bg1"/>
                </a:solidFill>
                <a:uFillTx/>
                <a:sym typeface="+mn-ea"/>
                <a:hlinkClick r:id="rId1" action="ppaction://hlinkfile"/>
              </a:rPr>
              <a:t>@篝火营地</a:t>
            </a:r>
            <a:r>
              <a:rPr lang="zh-CN" altLang="en-US" sz="2800" b="1" dirty="0">
                <a:solidFill>
                  <a:schemeClr val="bg1"/>
                </a:solidFill>
                <a:sym typeface="+mn-ea"/>
              </a:rPr>
              <a:t>。包括了发售、游戏体验感、测评、攻略等详细信息，方便玩家参考。</a:t>
            </a:r>
            <a:endParaRPr lang="zh-CN" altLang="en-US" sz="2800" b="1" dirty="0">
              <a:solidFill>
                <a:schemeClr val="bg1"/>
              </a:solidFill>
            </a:endParaRPr>
          </a:p>
          <a:p>
            <a:endParaRPr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9" name="图片 8" descr="彩虹六号围攻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655" y="1905"/>
            <a:ext cx="4809490" cy="3007360"/>
          </a:xfrm>
          <a:prstGeom prst="rect">
            <a:avLst/>
          </a:prstGeom>
        </p:spPr>
      </p:pic>
      <p:pic>
        <p:nvPicPr>
          <p:cNvPr id="10" name="图片 9" descr="warframe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9170" y="3687445"/>
            <a:ext cx="4843145" cy="3027680"/>
          </a:xfrm>
          <a:prstGeom prst="rect">
            <a:avLst/>
          </a:prstGeom>
        </p:spPr>
      </p:pic>
      <p:pic>
        <p:nvPicPr>
          <p:cNvPr id="11" name="图片 10" descr="log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915035"/>
            <a:ext cx="4338320" cy="12839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3" grpId="0"/>
      <p:bldP spid="6" grpId="0" bldLvl="0" animBg="1"/>
      <p:bldP spid="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255" y="1905"/>
            <a:ext cx="12209145" cy="5456555"/>
          </a:xfrm>
          <a:prstGeom prst="rect">
            <a:avLst/>
          </a:prstGeom>
        </p:spPr>
      </p:pic>
      <p:sp>
        <p:nvSpPr>
          <p:cNvPr id="5" name="矩形 9">
            <a:hlinkClick r:id="rId2" action="ppaction://hlinkfile"/>
          </p:cNvPr>
          <p:cNvSpPr/>
          <p:nvPr/>
        </p:nvSpPr>
        <p:spPr>
          <a:xfrm>
            <a:off x="7116445" y="6050280"/>
            <a:ext cx="840105" cy="74104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606933" h="553162">
                <a:moveTo>
                  <a:pt x="443700" y="443503"/>
                </a:moveTo>
                <a:cubicBezTo>
                  <a:pt x="461035" y="453606"/>
                  <a:pt x="477310" y="465825"/>
                  <a:pt x="492334" y="479775"/>
                </a:cubicBezTo>
                <a:cubicBezTo>
                  <a:pt x="460939" y="509024"/>
                  <a:pt x="424150" y="530383"/>
                  <a:pt x="384087" y="542506"/>
                </a:cubicBezTo>
                <a:cubicBezTo>
                  <a:pt x="407971" y="518838"/>
                  <a:pt x="428580" y="484875"/>
                  <a:pt x="443700" y="443503"/>
                </a:cubicBezTo>
                <a:close/>
                <a:moveTo>
                  <a:pt x="163232" y="443503"/>
                </a:moveTo>
                <a:cubicBezTo>
                  <a:pt x="178352" y="484875"/>
                  <a:pt x="198865" y="518838"/>
                  <a:pt x="222845" y="542506"/>
                </a:cubicBezTo>
                <a:cubicBezTo>
                  <a:pt x="182686" y="530383"/>
                  <a:pt x="145897" y="509024"/>
                  <a:pt x="114598" y="479775"/>
                </a:cubicBezTo>
                <a:cubicBezTo>
                  <a:pt x="129622" y="465825"/>
                  <a:pt x="145897" y="453606"/>
                  <a:pt x="163232" y="443503"/>
                </a:cubicBezTo>
                <a:close/>
                <a:moveTo>
                  <a:pt x="316062" y="405892"/>
                </a:moveTo>
                <a:cubicBezTo>
                  <a:pt x="353060" y="407528"/>
                  <a:pt x="388613" y="416377"/>
                  <a:pt x="421275" y="431672"/>
                </a:cubicBezTo>
                <a:cubicBezTo>
                  <a:pt x="397573" y="499968"/>
                  <a:pt x="359034" y="545563"/>
                  <a:pt x="316062" y="553162"/>
                </a:cubicBezTo>
                <a:close/>
                <a:moveTo>
                  <a:pt x="290729" y="405892"/>
                </a:moveTo>
                <a:lnTo>
                  <a:pt x="290729" y="553162"/>
                </a:lnTo>
                <a:cubicBezTo>
                  <a:pt x="247883" y="545563"/>
                  <a:pt x="209369" y="499968"/>
                  <a:pt x="185587" y="431672"/>
                </a:cubicBezTo>
                <a:cubicBezTo>
                  <a:pt x="218227" y="416377"/>
                  <a:pt x="253852" y="407528"/>
                  <a:pt x="290729" y="405892"/>
                </a:cubicBezTo>
                <a:close/>
                <a:moveTo>
                  <a:pt x="463924" y="364965"/>
                </a:moveTo>
                <a:lnTo>
                  <a:pt x="567205" y="364965"/>
                </a:lnTo>
                <a:lnTo>
                  <a:pt x="543818" y="416184"/>
                </a:lnTo>
                <a:cubicBezTo>
                  <a:pt x="534304" y="432408"/>
                  <a:pt x="523128" y="447695"/>
                  <a:pt x="510459" y="461780"/>
                </a:cubicBezTo>
                <a:cubicBezTo>
                  <a:pt x="492442" y="444859"/>
                  <a:pt x="472692" y="430534"/>
                  <a:pt x="451689" y="418708"/>
                </a:cubicBezTo>
                <a:close/>
                <a:moveTo>
                  <a:pt x="316062" y="364965"/>
                </a:moveTo>
                <a:lnTo>
                  <a:pt x="438281" y="364965"/>
                </a:lnTo>
                <a:lnTo>
                  <a:pt x="428843" y="407092"/>
                </a:lnTo>
                <a:cubicBezTo>
                  <a:pt x="393689" y="391126"/>
                  <a:pt x="355646" y="381989"/>
                  <a:pt x="316062" y="380450"/>
                </a:cubicBezTo>
                <a:close/>
                <a:moveTo>
                  <a:pt x="168651" y="364965"/>
                </a:moveTo>
                <a:lnTo>
                  <a:pt x="290729" y="364965"/>
                </a:lnTo>
                <a:lnTo>
                  <a:pt x="290729" y="380450"/>
                </a:lnTo>
                <a:cubicBezTo>
                  <a:pt x="251256" y="381989"/>
                  <a:pt x="213131" y="391126"/>
                  <a:pt x="178086" y="407092"/>
                </a:cubicBezTo>
                <a:close/>
                <a:moveTo>
                  <a:pt x="39659" y="364965"/>
                </a:moveTo>
                <a:lnTo>
                  <a:pt x="143035" y="364965"/>
                </a:lnTo>
                <a:lnTo>
                  <a:pt x="155174" y="418708"/>
                </a:lnTo>
                <a:cubicBezTo>
                  <a:pt x="134171" y="430534"/>
                  <a:pt x="114421" y="444859"/>
                  <a:pt x="96501" y="461780"/>
                </a:cubicBezTo>
                <a:cubicBezTo>
                  <a:pt x="83832" y="447695"/>
                  <a:pt x="72632" y="432408"/>
                  <a:pt x="63094" y="416184"/>
                </a:cubicBezTo>
                <a:close/>
                <a:moveTo>
                  <a:pt x="417814" y="222493"/>
                </a:moveTo>
                <a:lnTo>
                  <a:pt x="435824" y="283675"/>
                </a:lnTo>
                <a:lnTo>
                  <a:pt x="445648" y="252507"/>
                </a:lnTo>
                <a:lnTo>
                  <a:pt x="469822" y="252507"/>
                </a:lnTo>
                <a:lnTo>
                  <a:pt x="479550" y="283675"/>
                </a:lnTo>
                <a:lnTo>
                  <a:pt x="497657" y="222493"/>
                </a:lnTo>
                <a:lnTo>
                  <a:pt x="521831" y="229612"/>
                </a:lnTo>
                <a:lnTo>
                  <a:pt x="492167" y="330619"/>
                </a:lnTo>
                <a:lnTo>
                  <a:pt x="467992" y="330811"/>
                </a:lnTo>
                <a:lnTo>
                  <a:pt x="457687" y="298393"/>
                </a:lnTo>
                <a:lnTo>
                  <a:pt x="447478" y="330811"/>
                </a:lnTo>
                <a:lnTo>
                  <a:pt x="423304" y="330619"/>
                </a:lnTo>
                <a:lnTo>
                  <a:pt x="393543" y="229612"/>
                </a:lnTo>
                <a:close/>
                <a:moveTo>
                  <a:pt x="263629" y="222493"/>
                </a:moveTo>
                <a:lnTo>
                  <a:pt x="281639" y="283675"/>
                </a:lnTo>
                <a:lnTo>
                  <a:pt x="291463" y="252507"/>
                </a:lnTo>
                <a:lnTo>
                  <a:pt x="315541" y="252507"/>
                </a:lnTo>
                <a:lnTo>
                  <a:pt x="325365" y="283675"/>
                </a:lnTo>
                <a:lnTo>
                  <a:pt x="343375" y="222493"/>
                </a:lnTo>
                <a:lnTo>
                  <a:pt x="367646" y="229612"/>
                </a:lnTo>
                <a:lnTo>
                  <a:pt x="337886" y="330619"/>
                </a:lnTo>
                <a:lnTo>
                  <a:pt x="313711" y="330811"/>
                </a:lnTo>
                <a:lnTo>
                  <a:pt x="303502" y="298393"/>
                </a:lnTo>
                <a:lnTo>
                  <a:pt x="293197" y="330811"/>
                </a:lnTo>
                <a:lnTo>
                  <a:pt x="269022" y="330619"/>
                </a:lnTo>
                <a:lnTo>
                  <a:pt x="239358" y="229612"/>
                </a:lnTo>
                <a:close/>
                <a:moveTo>
                  <a:pt x="109302" y="222493"/>
                </a:moveTo>
                <a:lnTo>
                  <a:pt x="127312" y="283675"/>
                </a:lnTo>
                <a:lnTo>
                  <a:pt x="137136" y="252507"/>
                </a:lnTo>
                <a:lnTo>
                  <a:pt x="161214" y="252507"/>
                </a:lnTo>
                <a:lnTo>
                  <a:pt x="171038" y="283675"/>
                </a:lnTo>
                <a:lnTo>
                  <a:pt x="189048" y="222493"/>
                </a:lnTo>
                <a:lnTo>
                  <a:pt x="213319" y="229612"/>
                </a:lnTo>
                <a:lnTo>
                  <a:pt x="183655" y="330619"/>
                </a:lnTo>
                <a:lnTo>
                  <a:pt x="159384" y="330811"/>
                </a:lnTo>
                <a:lnTo>
                  <a:pt x="149175" y="298393"/>
                </a:lnTo>
                <a:lnTo>
                  <a:pt x="138966" y="330811"/>
                </a:lnTo>
                <a:lnTo>
                  <a:pt x="114792" y="330619"/>
                </a:lnTo>
                <a:lnTo>
                  <a:pt x="85031" y="229612"/>
                </a:lnTo>
                <a:close/>
                <a:moveTo>
                  <a:pt x="25329" y="213374"/>
                </a:moveTo>
                <a:lnTo>
                  <a:pt x="25329" y="339668"/>
                </a:lnTo>
                <a:lnTo>
                  <a:pt x="581604" y="339668"/>
                </a:lnTo>
                <a:lnTo>
                  <a:pt x="581604" y="213374"/>
                </a:lnTo>
                <a:close/>
                <a:moveTo>
                  <a:pt x="96501" y="91312"/>
                </a:moveTo>
                <a:cubicBezTo>
                  <a:pt x="114414" y="108145"/>
                  <a:pt x="134157" y="122573"/>
                  <a:pt x="155152" y="134404"/>
                </a:cubicBezTo>
                <a:cubicBezTo>
                  <a:pt x="150241" y="151333"/>
                  <a:pt x="146196" y="169320"/>
                  <a:pt x="143017" y="188173"/>
                </a:cubicBezTo>
                <a:lnTo>
                  <a:pt x="168635" y="188173"/>
                </a:lnTo>
                <a:cubicBezTo>
                  <a:pt x="171236" y="173456"/>
                  <a:pt x="174318" y="159413"/>
                  <a:pt x="178074" y="145947"/>
                </a:cubicBezTo>
                <a:cubicBezTo>
                  <a:pt x="213130" y="161914"/>
                  <a:pt x="251268" y="171052"/>
                  <a:pt x="290754" y="172687"/>
                </a:cubicBezTo>
                <a:lnTo>
                  <a:pt x="290754" y="188173"/>
                </a:lnTo>
                <a:lnTo>
                  <a:pt x="316083" y="188173"/>
                </a:lnTo>
                <a:lnTo>
                  <a:pt x="316083" y="172687"/>
                </a:lnTo>
                <a:cubicBezTo>
                  <a:pt x="355665" y="171052"/>
                  <a:pt x="393707" y="161914"/>
                  <a:pt x="428860" y="145947"/>
                </a:cubicBezTo>
                <a:cubicBezTo>
                  <a:pt x="432519" y="159413"/>
                  <a:pt x="435697" y="173456"/>
                  <a:pt x="438298" y="188173"/>
                </a:cubicBezTo>
                <a:lnTo>
                  <a:pt x="463916" y="188173"/>
                </a:lnTo>
                <a:cubicBezTo>
                  <a:pt x="460737" y="169320"/>
                  <a:pt x="456693" y="151333"/>
                  <a:pt x="451685" y="134404"/>
                </a:cubicBezTo>
                <a:cubicBezTo>
                  <a:pt x="472776" y="122573"/>
                  <a:pt x="492423" y="108145"/>
                  <a:pt x="510432" y="91312"/>
                </a:cubicBezTo>
                <a:cubicBezTo>
                  <a:pt x="535761" y="119399"/>
                  <a:pt x="555119" y="152487"/>
                  <a:pt x="567158" y="188173"/>
                </a:cubicBezTo>
                <a:lnTo>
                  <a:pt x="606933" y="188173"/>
                </a:lnTo>
                <a:lnTo>
                  <a:pt x="606933" y="364965"/>
                </a:lnTo>
                <a:lnTo>
                  <a:pt x="567205" y="364965"/>
                </a:lnTo>
                <a:lnTo>
                  <a:pt x="567205" y="364964"/>
                </a:lnTo>
                <a:lnTo>
                  <a:pt x="463925" y="364964"/>
                </a:lnTo>
                <a:lnTo>
                  <a:pt x="463924" y="364965"/>
                </a:lnTo>
                <a:lnTo>
                  <a:pt x="438281" y="364965"/>
                </a:lnTo>
                <a:lnTo>
                  <a:pt x="438281" y="364964"/>
                </a:lnTo>
                <a:lnTo>
                  <a:pt x="316062" y="364964"/>
                </a:lnTo>
                <a:lnTo>
                  <a:pt x="316062" y="364965"/>
                </a:lnTo>
                <a:lnTo>
                  <a:pt x="290729" y="364965"/>
                </a:lnTo>
                <a:lnTo>
                  <a:pt x="290729" y="364964"/>
                </a:lnTo>
                <a:lnTo>
                  <a:pt x="168651" y="364964"/>
                </a:lnTo>
                <a:lnTo>
                  <a:pt x="168651" y="364965"/>
                </a:lnTo>
                <a:lnTo>
                  <a:pt x="143035" y="364965"/>
                </a:lnTo>
                <a:lnTo>
                  <a:pt x="143035" y="364964"/>
                </a:lnTo>
                <a:lnTo>
                  <a:pt x="39658" y="364964"/>
                </a:lnTo>
                <a:lnTo>
                  <a:pt x="39659" y="364965"/>
                </a:lnTo>
                <a:lnTo>
                  <a:pt x="0" y="364965"/>
                </a:lnTo>
                <a:lnTo>
                  <a:pt x="0" y="188173"/>
                </a:lnTo>
                <a:lnTo>
                  <a:pt x="39679" y="188173"/>
                </a:lnTo>
                <a:cubicBezTo>
                  <a:pt x="51717" y="152487"/>
                  <a:pt x="71075" y="119399"/>
                  <a:pt x="96501" y="91312"/>
                </a:cubicBezTo>
                <a:close/>
                <a:moveTo>
                  <a:pt x="384087" y="10655"/>
                </a:moveTo>
                <a:cubicBezTo>
                  <a:pt x="424150" y="22673"/>
                  <a:pt x="460939" y="44114"/>
                  <a:pt x="492334" y="73246"/>
                </a:cubicBezTo>
                <a:cubicBezTo>
                  <a:pt x="477310" y="87283"/>
                  <a:pt x="461035" y="99397"/>
                  <a:pt x="443700" y="109588"/>
                </a:cubicBezTo>
                <a:cubicBezTo>
                  <a:pt x="428580" y="68150"/>
                  <a:pt x="407971" y="34211"/>
                  <a:pt x="384087" y="10655"/>
                </a:cubicBezTo>
                <a:close/>
                <a:moveTo>
                  <a:pt x="222845" y="10655"/>
                </a:moveTo>
                <a:cubicBezTo>
                  <a:pt x="198865" y="34211"/>
                  <a:pt x="178352" y="68150"/>
                  <a:pt x="163232" y="109588"/>
                </a:cubicBezTo>
                <a:cubicBezTo>
                  <a:pt x="145897" y="99397"/>
                  <a:pt x="129622" y="87283"/>
                  <a:pt x="114598" y="73246"/>
                </a:cubicBezTo>
                <a:cubicBezTo>
                  <a:pt x="145897" y="44114"/>
                  <a:pt x="182686" y="22673"/>
                  <a:pt x="222845" y="10655"/>
                </a:cubicBezTo>
                <a:close/>
                <a:moveTo>
                  <a:pt x="316062" y="0"/>
                </a:moveTo>
                <a:cubicBezTo>
                  <a:pt x="358937" y="7501"/>
                  <a:pt x="397477" y="53178"/>
                  <a:pt x="421275" y="121358"/>
                </a:cubicBezTo>
                <a:cubicBezTo>
                  <a:pt x="388613" y="136744"/>
                  <a:pt x="353060" y="145494"/>
                  <a:pt x="316062" y="147129"/>
                </a:cubicBezTo>
                <a:close/>
                <a:moveTo>
                  <a:pt x="290729" y="0"/>
                </a:moveTo>
                <a:lnTo>
                  <a:pt x="290729" y="147129"/>
                </a:lnTo>
                <a:cubicBezTo>
                  <a:pt x="253852" y="145494"/>
                  <a:pt x="218227" y="136744"/>
                  <a:pt x="185587" y="121358"/>
                </a:cubicBezTo>
                <a:cubicBezTo>
                  <a:pt x="209369" y="53178"/>
                  <a:pt x="247883" y="7501"/>
                  <a:pt x="2907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4" name="矩形 3"/>
          <p:cNvSpPr/>
          <p:nvPr/>
        </p:nvSpPr>
        <p:spPr>
          <a:xfrm>
            <a:off x="7956550" y="6214745"/>
            <a:ext cx="4243705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3600" b="1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 scaled="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</a:rPr>
              <a:t>——</a:t>
            </a:r>
            <a:r>
              <a:rPr lang="zh-CN" altLang="en-US" sz="3600" b="1">
                <a:ln w="25400">
                  <a:solidFill>
                    <a:srgbClr val="861E1D">
                      <a:alpha val="94000"/>
                    </a:srgbClr>
                  </a:solidFill>
                  <a:prstDash val="solid"/>
                </a:ln>
                <a:gradFill>
                  <a:gsLst>
                    <a:gs pos="0">
                      <a:srgbClr val="FFF9BB"/>
                    </a:gs>
                    <a:gs pos="64000">
                      <a:srgbClr val="FCE95F"/>
                    </a:gs>
                    <a:gs pos="100000">
                      <a:srgbClr val="F8AD1C"/>
                    </a:gs>
                  </a:gsLst>
                  <a:lin ang="5400000" scaled="0"/>
                </a:gradFill>
                <a:effectLst>
                  <a:outerShdw blurRad="177800" dist="12700" dir="10200000" sx="102000" sy="102000" algn="bl" rotWithShape="0">
                    <a:srgbClr val="480F08"/>
                  </a:outerShdw>
                </a:effectLst>
              </a:rPr>
              <a:t>别人家的网页</a:t>
            </a:r>
            <a:endParaRPr lang="zh-CN" altLang="en-US" sz="3600" b="1">
              <a:ln w="25400">
                <a:solidFill>
                  <a:srgbClr val="861E1D">
                    <a:alpha val="94000"/>
                  </a:srgbClr>
                </a:solidFill>
                <a:prstDash val="solid"/>
              </a:ln>
              <a:gradFill>
                <a:gsLst>
                  <a:gs pos="0">
                    <a:srgbClr val="FFF9BB"/>
                  </a:gs>
                  <a:gs pos="64000">
                    <a:srgbClr val="FCE95F"/>
                  </a:gs>
                  <a:gs pos="100000">
                    <a:srgbClr val="F8AD1C"/>
                  </a:gs>
                </a:gsLst>
                <a:lin ang="5400000" scaled="0"/>
              </a:gradFill>
              <a:effectLst>
                <a:outerShdw blurRad="177800" dist="12700" dir="10200000" sx="102000" sy="102000" algn="bl" rotWithShape="0">
                  <a:srgbClr val="480F08"/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73802 -0.802870 L -0.578021 -0.592407 L -0.251510 -0.699537 L -0.111302 -0.825648 L 0.025469 -0.699537 L 0.222500 -0.699537 L 0.222500 -0.522407 L 0.359323 -0.396296 L 0.222500 -0.273611 L 0.222500 -0.096481 L 0.025469 -0.096481 L -0.111302 0.026204 L -0.251510 -0.096481 L -0.448802 -0.096481 L -0.448802 -0.273611 L -0.589427 -0.396296 L -0.448802 -0.522407 L -0.018281 -0.043148 L 0.003854 0.000556 L -0.030625 -0.006667 " pathEditMode="relative" rAng="0" ptsTypes="aaaaaaaaaaaaaaaaaaaa">
                                      <p:cBhvr>
                                        <p:cTn id="10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" y="40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22"/>
          <p:cNvSpPr/>
          <p:nvPr/>
        </p:nvSpPr>
        <p:spPr>
          <a:xfrm rot="222105">
            <a:off x="2004449" y="5397611"/>
            <a:ext cx="1518234" cy="1524635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solidFill>
            <a:srgbClr val="484847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22"/>
          <p:cNvSpPr/>
          <p:nvPr/>
        </p:nvSpPr>
        <p:spPr>
          <a:xfrm rot="4304482">
            <a:off x="355417" y="4040205"/>
            <a:ext cx="1115714" cy="1120418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23000"/>
                </a:srgbClr>
              </a:gs>
              <a:gs pos="100000">
                <a:srgbClr val="484847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菱形 15"/>
          <p:cNvSpPr/>
          <p:nvPr/>
        </p:nvSpPr>
        <p:spPr>
          <a:xfrm>
            <a:off x="90173" y="92977"/>
            <a:ext cx="3302000" cy="2334884"/>
          </a:xfrm>
          <a:prstGeom prst="diamond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22"/>
          <p:cNvSpPr/>
          <p:nvPr/>
        </p:nvSpPr>
        <p:spPr>
          <a:xfrm rot="5248205">
            <a:off x="375695" y="834566"/>
            <a:ext cx="2012216" cy="2020700"/>
          </a:xfrm>
          <a:custGeom>
            <a:avLst/>
            <a:gdLst>
              <a:gd name="connsiteX0" fmla="*/ 0 w 1511300"/>
              <a:gd name="connsiteY0" fmla="*/ 1435100 h 1435100"/>
              <a:gd name="connsiteX1" fmla="*/ 755650 w 1511300"/>
              <a:gd name="connsiteY1" fmla="*/ 0 h 1435100"/>
              <a:gd name="connsiteX2" fmla="*/ 1511300 w 1511300"/>
              <a:gd name="connsiteY2" fmla="*/ 1435100 h 1435100"/>
              <a:gd name="connsiteX3" fmla="*/ 0 w 1511300"/>
              <a:gd name="connsiteY3" fmla="*/ 1435100 h 1435100"/>
              <a:gd name="connsiteX0-1" fmla="*/ 0 w 1518234"/>
              <a:gd name="connsiteY0-2" fmla="*/ 1524635 h 1524635"/>
              <a:gd name="connsiteX1-3" fmla="*/ 762584 w 1518234"/>
              <a:gd name="connsiteY1-4" fmla="*/ 0 h 1524635"/>
              <a:gd name="connsiteX2-5" fmla="*/ 1518234 w 1518234"/>
              <a:gd name="connsiteY2-6" fmla="*/ 1435100 h 1524635"/>
              <a:gd name="connsiteX3-7" fmla="*/ 0 w 1518234"/>
              <a:gd name="connsiteY3-8" fmla="*/ 1524635 h 15246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18234" h="1524635">
                <a:moveTo>
                  <a:pt x="0" y="1524635"/>
                </a:moveTo>
                <a:lnTo>
                  <a:pt x="762584" y="0"/>
                </a:lnTo>
                <a:lnTo>
                  <a:pt x="1518234" y="1435100"/>
                </a:lnTo>
                <a:lnTo>
                  <a:pt x="0" y="1524635"/>
                </a:lnTo>
                <a:close/>
              </a:path>
            </a:pathLst>
          </a:custGeom>
          <a:gradFill>
            <a:gsLst>
              <a:gs pos="0">
                <a:srgbClr val="363635">
                  <a:alpha val="30000"/>
                </a:srgbClr>
              </a:gs>
              <a:gs pos="100000">
                <a:srgbClr val="5B5B59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480597" y="943639"/>
            <a:ext cx="2986494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</a:t>
            </a:r>
            <a:r>
              <a:rPr 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376237" y="980456"/>
            <a:ext cx="731142" cy="552305"/>
            <a:chOff x="646562" y="3239495"/>
            <a:chExt cx="1242408" cy="938516"/>
          </a:xfrm>
          <a:solidFill>
            <a:srgbClr val="FFC000"/>
          </a:solidFill>
        </p:grpSpPr>
        <p:sp>
          <p:nvSpPr>
            <p:cNvPr id="22" name="任意多边形 116"/>
            <p:cNvSpPr/>
            <p:nvPr/>
          </p:nvSpPr>
          <p:spPr>
            <a:xfrm>
              <a:off x="1341106" y="3239495"/>
              <a:ext cx="547864" cy="929161"/>
            </a:xfrm>
            <a:custGeom>
              <a:avLst/>
              <a:gdLst/>
              <a:ahLst/>
              <a:cxnLst/>
              <a:rect l="l" t="t" r="r" b="b"/>
              <a:pathLst>
                <a:path w="1245775" h="2112795">
                  <a:moveTo>
                    <a:pt x="674815" y="104"/>
                  </a:moveTo>
                  <a:cubicBezTo>
                    <a:pt x="827854" y="2139"/>
                    <a:pt x="955885" y="33982"/>
                    <a:pt x="1058908" y="95629"/>
                  </a:cubicBezTo>
                  <a:cubicBezTo>
                    <a:pt x="1176649" y="166083"/>
                    <a:pt x="1238938" y="301673"/>
                    <a:pt x="1245775" y="502404"/>
                  </a:cubicBezTo>
                  <a:cubicBezTo>
                    <a:pt x="1242989" y="639389"/>
                    <a:pt x="1195387" y="760422"/>
                    <a:pt x="1102966" y="865501"/>
                  </a:cubicBezTo>
                  <a:cubicBezTo>
                    <a:pt x="1010546" y="970582"/>
                    <a:pt x="899135" y="1067307"/>
                    <a:pt x="768734" y="1155676"/>
                  </a:cubicBezTo>
                  <a:cubicBezTo>
                    <a:pt x="678668" y="1216673"/>
                    <a:pt x="591077" y="1282729"/>
                    <a:pt x="505962" y="1353853"/>
                  </a:cubicBezTo>
                  <a:cubicBezTo>
                    <a:pt x="420847" y="1424973"/>
                    <a:pt x="349912" y="1505887"/>
                    <a:pt x="293156" y="1596591"/>
                  </a:cubicBezTo>
                  <a:cubicBezTo>
                    <a:pt x="236401" y="1687296"/>
                    <a:pt x="205528" y="1792518"/>
                    <a:pt x="200539" y="1912257"/>
                  </a:cubicBezTo>
                  <a:lnTo>
                    <a:pt x="1130313" y="1912257"/>
                  </a:lnTo>
                  <a:cubicBezTo>
                    <a:pt x="1156963" y="1912952"/>
                    <a:pt x="1179625" y="1922954"/>
                    <a:pt x="1198299" y="1942260"/>
                  </a:cubicBezTo>
                  <a:cubicBezTo>
                    <a:pt x="1216972" y="1961567"/>
                    <a:pt x="1226721" y="1986002"/>
                    <a:pt x="1227544" y="2015566"/>
                  </a:cubicBezTo>
                  <a:cubicBezTo>
                    <a:pt x="1226721" y="2042217"/>
                    <a:pt x="1216972" y="2064877"/>
                    <a:pt x="1198299" y="2083549"/>
                  </a:cubicBezTo>
                  <a:cubicBezTo>
                    <a:pt x="1179625" y="2102226"/>
                    <a:pt x="1156963" y="2111971"/>
                    <a:pt x="1130313" y="2112795"/>
                  </a:cubicBezTo>
                  <a:lnTo>
                    <a:pt x="100270" y="2112795"/>
                  </a:lnTo>
                  <a:cubicBezTo>
                    <a:pt x="75455" y="2112227"/>
                    <a:pt x="54439" y="2103492"/>
                    <a:pt x="37221" y="2086590"/>
                  </a:cubicBezTo>
                  <a:cubicBezTo>
                    <a:pt x="20003" y="2069688"/>
                    <a:pt x="9622" y="2048038"/>
                    <a:pt x="6077" y="2021642"/>
                  </a:cubicBezTo>
                  <a:cubicBezTo>
                    <a:pt x="4494" y="2006197"/>
                    <a:pt x="3102" y="1989989"/>
                    <a:pt x="1899" y="1973026"/>
                  </a:cubicBezTo>
                  <a:cubicBezTo>
                    <a:pt x="696" y="1956062"/>
                    <a:pt x="63" y="1939856"/>
                    <a:pt x="0" y="1924410"/>
                  </a:cubicBezTo>
                  <a:cubicBezTo>
                    <a:pt x="2382" y="1767668"/>
                    <a:pt x="36105" y="1632812"/>
                    <a:pt x="101170" y="1519842"/>
                  </a:cubicBezTo>
                  <a:cubicBezTo>
                    <a:pt x="166235" y="1406874"/>
                    <a:pt x="248348" y="1308257"/>
                    <a:pt x="347512" y="1223986"/>
                  </a:cubicBezTo>
                  <a:cubicBezTo>
                    <a:pt x="446675" y="1139714"/>
                    <a:pt x="548595" y="1062251"/>
                    <a:pt x="653272" y="991598"/>
                  </a:cubicBezTo>
                  <a:cubicBezTo>
                    <a:pt x="761771" y="917981"/>
                    <a:pt x="854698" y="839613"/>
                    <a:pt x="932052" y="756496"/>
                  </a:cubicBezTo>
                  <a:cubicBezTo>
                    <a:pt x="1009407" y="673381"/>
                    <a:pt x="1049160" y="589695"/>
                    <a:pt x="1051312" y="505443"/>
                  </a:cubicBezTo>
                  <a:cubicBezTo>
                    <a:pt x="1045868" y="383523"/>
                    <a:pt x="1002823" y="300726"/>
                    <a:pt x="922177" y="257048"/>
                  </a:cubicBezTo>
                  <a:cubicBezTo>
                    <a:pt x="841531" y="213369"/>
                    <a:pt x="737716" y="192859"/>
                    <a:pt x="610734" y="195520"/>
                  </a:cubicBezTo>
                  <a:cubicBezTo>
                    <a:pt x="545913" y="197418"/>
                    <a:pt x="475015" y="202736"/>
                    <a:pt x="398040" y="211470"/>
                  </a:cubicBezTo>
                  <a:cubicBezTo>
                    <a:pt x="321065" y="220207"/>
                    <a:pt x="244091" y="230081"/>
                    <a:pt x="167116" y="241095"/>
                  </a:cubicBezTo>
                  <a:cubicBezTo>
                    <a:pt x="142998" y="240778"/>
                    <a:pt x="119830" y="233056"/>
                    <a:pt x="97611" y="217926"/>
                  </a:cubicBezTo>
                  <a:cubicBezTo>
                    <a:pt x="75392" y="202798"/>
                    <a:pt x="62099" y="182162"/>
                    <a:pt x="57731" y="156018"/>
                  </a:cubicBezTo>
                  <a:cubicBezTo>
                    <a:pt x="55199" y="129306"/>
                    <a:pt x="61782" y="105248"/>
                    <a:pt x="77481" y="83853"/>
                  </a:cubicBezTo>
                  <a:cubicBezTo>
                    <a:pt x="93180" y="62458"/>
                    <a:pt x="114956" y="49036"/>
                    <a:pt x="142808" y="43593"/>
                  </a:cubicBezTo>
                  <a:lnTo>
                    <a:pt x="185347" y="37518"/>
                  </a:lnTo>
                  <a:lnTo>
                    <a:pt x="182309" y="37518"/>
                  </a:lnTo>
                  <a:cubicBezTo>
                    <a:pt x="254156" y="28021"/>
                    <a:pt x="326193" y="19665"/>
                    <a:pt x="398420" y="12449"/>
                  </a:cubicBezTo>
                  <a:cubicBezTo>
                    <a:pt x="470647" y="5235"/>
                    <a:pt x="540405" y="1435"/>
                    <a:pt x="607695" y="1055"/>
                  </a:cubicBezTo>
                  <a:cubicBezTo>
                    <a:pt x="630579" y="130"/>
                    <a:pt x="652952" y="-186"/>
                    <a:pt x="674815" y="10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115"/>
            <p:cNvSpPr/>
            <p:nvPr/>
          </p:nvSpPr>
          <p:spPr>
            <a:xfrm>
              <a:off x="646562" y="3251974"/>
              <a:ext cx="593870" cy="926037"/>
            </a:xfrm>
            <a:custGeom>
              <a:avLst/>
              <a:gdLst/>
              <a:ahLst/>
              <a:cxnLst/>
              <a:rect l="l" t="t" r="r" b="b"/>
              <a:pathLst>
                <a:path w="1350388" h="2105692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2"/>
                    <a:pt x="1037459" y="72695"/>
                    <a:pt x="1141084" y="183094"/>
                  </a:cubicBezTo>
                  <a:cubicBezTo>
                    <a:pt x="1244708" y="293492"/>
                    <a:pt x="1309403" y="428958"/>
                    <a:pt x="1335166" y="589488"/>
                  </a:cubicBezTo>
                  <a:cubicBezTo>
                    <a:pt x="1339661" y="614115"/>
                    <a:pt x="1342826" y="640070"/>
                    <a:pt x="1344661" y="667351"/>
                  </a:cubicBezTo>
                  <a:cubicBezTo>
                    <a:pt x="1346497" y="694634"/>
                    <a:pt x="1347383" y="721346"/>
                    <a:pt x="1347320" y="747490"/>
                  </a:cubicBezTo>
                  <a:lnTo>
                    <a:pt x="1350359" y="1242763"/>
                  </a:lnTo>
                  <a:cubicBezTo>
                    <a:pt x="1351055" y="1358097"/>
                    <a:pt x="1339028" y="1469254"/>
                    <a:pt x="1314277" y="1576235"/>
                  </a:cubicBezTo>
                  <a:cubicBezTo>
                    <a:pt x="1289526" y="1683214"/>
                    <a:pt x="1247873" y="1777661"/>
                    <a:pt x="1189319" y="1859572"/>
                  </a:cubicBezTo>
                  <a:cubicBezTo>
                    <a:pt x="1132728" y="1938763"/>
                    <a:pt x="1056006" y="1999152"/>
                    <a:pt x="959155" y="2040745"/>
                  </a:cubicBezTo>
                  <a:cubicBezTo>
                    <a:pt x="862304" y="2082331"/>
                    <a:pt x="756717" y="2103980"/>
                    <a:pt x="642394" y="2105692"/>
                  </a:cubicBezTo>
                  <a:cubicBezTo>
                    <a:pt x="510952" y="2093741"/>
                    <a:pt x="400441" y="2053828"/>
                    <a:pt x="310863" y="1985953"/>
                  </a:cubicBezTo>
                  <a:cubicBezTo>
                    <a:pt x="221284" y="1918072"/>
                    <a:pt x="151287" y="1833145"/>
                    <a:pt x="100870" y="1731170"/>
                  </a:cubicBezTo>
                  <a:cubicBezTo>
                    <a:pt x="50454" y="1629191"/>
                    <a:pt x="18269" y="1521083"/>
                    <a:pt x="4314" y="1406840"/>
                  </a:cubicBezTo>
                  <a:cubicBezTo>
                    <a:pt x="2669" y="1380570"/>
                    <a:pt x="1403" y="1352588"/>
                    <a:pt x="516" y="1322901"/>
                  </a:cubicBezTo>
                  <a:cubicBezTo>
                    <a:pt x="-370" y="1293213"/>
                    <a:pt x="-117" y="1264475"/>
                    <a:pt x="1276" y="1236684"/>
                  </a:cubicBezTo>
                  <a:cubicBezTo>
                    <a:pt x="1403" y="1163510"/>
                    <a:pt x="1909" y="1089572"/>
                    <a:pt x="2795" y="1014877"/>
                  </a:cubicBezTo>
                  <a:cubicBezTo>
                    <a:pt x="3681" y="940180"/>
                    <a:pt x="4188" y="866245"/>
                    <a:pt x="4314" y="793068"/>
                  </a:cubicBezTo>
                  <a:cubicBezTo>
                    <a:pt x="4251" y="681719"/>
                    <a:pt x="18811" y="577779"/>
                    <a:pt x="47993" y="481244"/>
                  </a:cubicBezTo>
                  <a:cubicBezTo>
                    <a:pt x="77175" y="384708"/>
                    <a:pt x="121359" y="298240"/>
                    <a:pt x="180546" y="221834"/>
                  </a:cubicBezTo>
                  <a:cubicBezTo>
                    <a:pt x="235112" y="151253"/>
                    <a:pt x="304490" y="96436"/>
                    <a:pt x="388681" y="57377"/>
                  </a:cubicBezTo>
                  <a:cubicBezTo>
                    <a:pt x="472872" y="18320"/>
                    <a:pt x="572635" y="-797"/>
                    <a:pt x="687971" y="25"/>
                  </a:cubicBezTo>
                  <a:close/>
                  <a:moveTo>
                    <a:pt x="706202" y="197526"/>
                  </a:moveTo>
                  <a:cubicBezTo>
                    <a:pt x="621188" y="194804"/>
                    <a:pt x="547378" y="206326"/>
                    <a:pt x="484773" y="232090"/>
                  </a:cubicBezTo>
                  <a:cubicBezTo>
                    <a:pt x="422168" y="257852"/>
                    <a:pt x="370387" y="295960"/>
                    <a:pt x="329431" y="346412"/>
                  </a:cubicBezTo>
                  <a:cubicBezTo>
                    <a:pt x="287082" y="401803"/>
                    <a:pt x="255558" y="468013"/>
                    <a:pt x="234859" y="545052"/>
                  </a:cubicBezTo>
                  <a:cubicBezTo>
                    <a:pt x="214159" y="622091"/>
                    <a:pt x="203144" y="705776"/>
                    <a:pt x="201815" y="796106"/>
                  </a:cubicBezTo>
                  <a:cubicBezTo>
                    <a:pt x="201562" y="869156"/>
                    <a:pt x="200549" y="942585"/>
                    <a:pt x="198776" y="1016396"/>
                  </a:cubicBezTo>
                  <a:cubicBezTo>
                    <a:pt x="197004" y="1090205"/>
                    <a:pt x="195992" y="1163635"/>
                    <a:pt x="195738" y="1236684"/>
                  </a:cubicBezTo>
                  <a:cubicBezTo>
                    <a:pt x="194156" y="1284097"/>
                    <a:pt x="195802" y="1332082"/>
                    <a:pt x="200676" y="1380633"/>
                  </a:cubicBezTo>
                  <a:cubicBezTo>
                    <a:pt x="205550" y="1429187"/>
                    <a:pt x="214033" y="1476408"/>
                    <a:pt x="226123" y="1522300"/>
                  </a:cubicBezTo>
                  <a:cubicBezTo>
                    <a:pt x="249861" y="1632002"/>
                    <a:pt x="295818" y="1721765"/>
                    <a:pt x="363994" y="1791585"/>
                  </a:cubicBezTo>
                  <a:cubicBezTo>
                    <a:pt x="432169" y="1861409"/>
                    <a:pt x="525983" y="1900276"/>
                    <a:pt x="645432" y="1908188"/>
                  </a:cubicBezTo>
                  <a:cubicBezTo>
                    <a:pt x="733232" y="1911036"/>
                    <a:pt x="808307" y="1898502"/>
                    <a:pt x="870659" y="1870587"/>
                  </a:cubicBezTo>
                  <a:cubicBezTo>
                    <a:pt x="933011" y="1842672"/>
                    <a:pt x="984539" y="1800512"/>
                    <a:pt x="1025242" y="1744112"/>
                  </a:cubicBezTo>
                  <a:cubicBezTo>
                    <a:pt x="1071768" y="1679163"/>
                    <a:pt x="1104812" y="1603200"/>
                    <a:pt x="1124372" y="1516226"/>
                  </a:cubicBezTo>
                  <a:cubicBezTo>
                    <a:pt x="1143932" y="1429249"/>
                    <a:pt x="1153427" y="1338093"/>
                    <a:pt x="1152858" y="1242763"/>
                  </a:cubicBezTo>
                  <a:lnTo>
                    <a:pt x="1149819" y="747490"/>
                  </a:lnTo>
                  <a:cubicBezTo>
                    <a:pt x="1150326" y="664945"/>
                    <a:pt x="1137159" y="583919"/>
                    <a:pt x="1110319" y="504411"/>
                  </a:cubicBezTo>
                  <a:cubicBezTo>
                    <a:pt x="1079618" y="419081"/>
                    <a:pt x="1030116" y="348186"/>
                    <a:pt x="961814" y="291720"/>
                  </a:cubicBezTo>
                  <a:cubicBezTo>
                    <a:pt x="893511" y="235254"/>
                    <a:pt x="808307" y="203857"/>
                    <a:pt x="706202" y="197526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" y="211"/>
            <a:ext cx="12209289" cy="6858000"/>
          </a:xfrm>
          <a:prstGeom prst="rect">
            <a:avLst/>
          </a:prstGeom>
          <a:solidFill>
            <a:srgbClr val="18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6" name="任意多边形 45"/>
          <p:cNvSpPr/>
          <p:nvPr/>
        </p:nvSpPr>
        <p:spPr>
          <a:xfrm>
            <a:off x="-10584" y="1"/>
            <a:ext cx="3619501" cy="3145367"/>
          </a:xfrm>
          <a:custGeom>
            <a:avLst/>
            <a:gdLst>
              <a:gd name="connsiteX0" fmla="*/ 0 w 2759843"/>
              <a:gd name="connsiteY0" fmla="*/ 0 h 2435752"/>
              <a:gd name="connsiteX1" fmla="*/ 2169534 w 2759843"/>
              <a:gd name="connsiteY1" fmla="*/ 0 h 2435752"/>
              <a:gd name="connsiteX2" fmla="*/ 2759843 w 2759843"/>
              <a:gd name="connsiteY2" fmla="*/ 590309 h 2435752"/>
              <a:gd name="connsiteX3" fmla="*/ 914400 w 2759843"/>
              <a:gd name="connsiteY3" fmla="*/ 2435752 h 2435752"/>
              <a:gd name="connsiteX4" fmla="*/ 0 w 2759843"/>
              <a:gd name="connsiteY4" fmla="*/ 1521352 h 2435752"/>
              <a:gd name="connsiteX5" fmla="*/ 0 w 2759843"/>
              <a:gd name="connsiteY5" fmla="*/ 0 h 2435752"/>
              <a:gd name="connsiteX0-1" fmla="*/ 0 w 2759843"/>
              <a:gd name="connsiteY0-2" fmla="*/ 0 h 2435752"/>
              <a:gd name="connsiteX1-3" fmla="*/ 2169534 w 2759843"/>
              <a:gd name="connsiteY1-4" fmla="*/ 0 h 2435752"/>
              <a:gd name="connsiteX2-5" fmla="*/ 2759843 w 2759843"/>
              <a:gd name="connsiteY2-6" fmla="*/ 590309 h 2435752"/>
              <a:gd name="connsiteX3-7" fmla="*/ 914400 w 2759843"/>
              <a:gd name="connsiteY3-8" fmla="*/ 2435752 h 2435752"/>
              <a:gd name="connsiteX4-9" fmla="*/ 0 w 2759843"/>
              <a:gd name="connsiteY4-10" fmla="*/ 1740427 h 2435752"/>
              <a:gd name="connsiteX5-11" fmla="*/ 0 w 2759843"/>
              <a:gd name="connsiteY5-12" fmla="*/ 0 h 2435752"/>
              <a:gd name="connsiteX0-13" fmla="*/ 0 w 2759843"/>
              <a:gd name="connsiteY0-14" fmla="*/ 0 h 2472623"/>
              <a:gd name="connsiteX1-15" fmla="*/ 2169534 w 2759843"/>
              <a:gd name="connsiteY1-16" fmla="*/ 0 h 2472623"/>
              <a:gd name="connsiteX2-17" fmla="*/ 2759843 w 2759843"/>
              <a:gd name="connsiteY2-18" fmla="*/ 590309 h 2472623"/>
              <a:gd name="connsiteX3-19" fmla="*/ 862780 w 2759843"/>
              <a:gd name="connsiteY3-20" fmla="*/ 2472623 h 2472623"/>
              <a:gd name="connsiteX4-21" fmla="*/ 0 w 2759843"/>
              <a:gd name="connsiteY4-22" fmla="*/ 1740427 h 2472623"/>
              <a:gd name="connsiteX5-23" fmla="*/ 0 w 2759843"/>
              <a:gd name="connsiteY5-24" fmla="*/ 0 h 2472623"/>
              <a:gd name="connsiteX0-25" fmla="*/ 0 w 2759843"/>
              <a:gd name="connsiteY0-26" fmla="*/ 0 h 2472623"/>
              <a:gd name="connsiteX1-27" fmla="*/ 2169534 w 2759843"/>
              <a:gd name="connsiteY1-28" fmla="*/ 0 h 2472623"/>
              <a:gd name="connsiteX2-29" fmla="*/ 2759843 w 2759843"/>
              <a:gd name="connsiteY2-30" fmla="*/ 590309 h 2472623"/>
              <a:gd name="connsiteX3-31" fmla="*/ 875480 w 2759843"/>
              <a:gd name="connsiteY3-32" fmla="*/ 2472623 h 2472623"/>
              <a:gd name="connsiteX4-33" fmla="*/ 0 w 2759843"/>
              <a:gd name="connsiteY4-34" fmla="*/ 1740427 h 2472623"/>
              <a:gd name="connsiteX5-35" fmla="*/ 0 w 2759843"/>
              <a:gd name="connsiteY5-36" fmla="*/ 0 h 2472623"/>
              <a:gd name="connsiteX0-37" fmla="*/ 0 w 2759843"/>
              <a:gd name="connsiteY0-38" fmla="*/ 0 h 2447223"/>
              <a:gd name="connsiteX1-39" fmla="*/ 2169534 w 2759843"/>
              <a:gd name="connsiteY1-40" fmla="*/ 0 h 2447223"/>
              <a:gd name="connsiteX2-41" fmla="*/ 2759843 w 2759843"/>
              <a:gd name="connsiteY2-42" fmla="*/ 590309 h 2447223"/>
              <a:gd name="connsiteX3-43" fmla="*/ 894530 w 2759843"/>
              <a:gd name="connsiteY3-44" fmla="*/ 2447223 h 2447223"/>
              <a:gd name="connsiteX4-45" fmla="*/ 0 w 2759843"/>
              <a:gd name="connsiteY4-46" fmla="*/ 1740427 h 2447223"/>
              <a:gd name="connsiteX5-47" fmla="*/ 0 w 2759843"/>
              <a:gd name="connsiteY5-48" fmla="*/ 0 h 2447223"/>
              <a:gd name="connsiteX0-49" fmla="*/ 0 w 2759843"/>
              <a:gd name="connsiteY0-50" fmla="*/ 0 h 2447223"/>
              <a:gd name="connsiteX1-51" fmla="*/ 2169534 w 2759843"/>
              <a:gd name="connsiteY1-52" fmla="*/ 0 h 2447223"/>
              <a:gd name="connsiteX2-53" fmla="*/ 2759843 w 2759843"/>
              <a:gd name="connsiteY2-54" fmla="*/ 590309 h 2447223"/>
              <a:gd name="connsiteX3-55" fmla="*/ 875480 w 2759843"/>
              <a:gd name="connsiteY3-56" fmla="*/ 2447223 h 2447223"/>
              <a:gd name="connsiteX4-57" fmla="*/ 0 w 2759843"/>
              <a:gd name="connsiteY4-58" fmla="*/ 1740427 h 2447223"/>
              <a:gd name="connsiteX5-59" fmla="*/ 0 w 2759843"/>
              <a:gd name="connsiteY5-60" fmla="*/ 0 h 2447223"/>
              <a:gd name="connsiteX0-61" fmla="*/ 0 w 2759843"/>
              <a:gd name="connsiteY0-62" fmla="*/ 0 h 2466273"/>
              <a:gd name="connsiteX1-63" fmla="*/ 2169534 w 2759843"/>
              <a:gd name="connsiteY1-64" fmla="*/ 0 h 2466273"/>
              <a:gd name="connsiteX2-65" fmla="*/ 2759843 w 2759843"/>
              <a:gd name="connsiteY2-66" fmla="*/ 590309 h 2466273"/>
              <a:gd name="connsiteX3-67" fmla="*/ 885005 w 2759843"/>
              <a:gd name="connsiteY3-68" fmla="*/ 2466273 h 2466273"/>
              <a:gd name="connsiteX4-69" fmla="*/ 0 w 2759843"/>
              <a:gd name="connsiteY4-70" fmla="*/ 1740427 h 2466273"/>
              <a:gd name="connsiteX5-71" fmla="*/ 0 w 2759843"/>
              <a:gd name="connsiteY5-72" fmla="*/ 0 h 2466273"/>
              <a:gd name="connsiteX0-73" fmla="*/ 0 w 2759843"/>
              <a:gd name="connsiteY0-74" fmla="*/ 0 h 2359593"/>
              <a:gd name="connsiteX1-75" fmla="*/ 2169534 w 2759843"/>
              <a:gd name="connsiteY1-76" fmla="*/ 0 h 2359593"/>
              <a:gd name="connsiteX2-77" fmla="*/ 2759843 w 2759843"/>
              <a:gd name="connsiteY2-78" fmla="*/ 590309 h 2359593"/>
              <a:gd name="connsiteX3-79" fmla="*/ 877385 w 2759843"/>
              <a:gd name="connsiteY3-80" fmla="*/ 2359593 h 2359593"/>
              <a:gd name="connsiteX4-81" fmla="*/ 0 w 2759843"/>
              <a:gd name="connsiteY4-82" fmla="*/ 1740427 h 2359593"/>
              <a:gd name="connsiteX5-83" fmla="*/ 0 w 2759843"/>
              <a:gd name="connsiteY5-84" fmla="*/ 0 h 2359593"/>
              <a:gd name="connsiteX0-85" fmla="*/ 7620 w 2767463"/>
              <a:gd name="connsiteY0-86" fmla="*/ 0 h 2359593"/>
              <a:gd name="connsiteX1-87" fmla="*/ 2177154 w 2767463"/>
              <a:gd name="connsiteY1-88" fmla="*/ 0 h 2359593"/>
              <a:gd name="connsiteX2-89" fmla="*/ 2767463 w 2767463"/>
              <a:gd name="connsiteY2-90" fmla="*/ 590309 h 2359593"/>
              <a:gd name="connsiteX3-91" fmla="*/ 885005 w 2767463"/>
              <a:gd name="connsiteY3-92" fmla="*/ 2359593 h 2359593"/>
              <a:gd name="connsiteX4-93" fmla="*/ 0 w 2767463"/>
              <a:gd name="connsiteY4-94" fmla="*/ 1618507 h 2359593"/>
              <a:gd name="connsiteX5-95" fmla="*/ 7620 w 2767463"/>
              <a:gd name="connsiteY5-96" fmla="*/ 0 h 2359593"/>
              <a:gd name="connsiteX0-97" fmla="*/ 7620 w 2714123"/>
              <a:gd name="connsiteY0-98" fmla="*/ 0 h 2359593"/>
              <a:gd name="connsiteX1-99" fmla="*/ 2177154 w 2714123"/>
              <a:gd name="connsiteY1-100" fmla="*/ 0 h 2359593"/>
              <a:gd name="connsiteX2-101" fmla="*/ 2714123 w 2714123"/>
              <a:gd name="connsiteY2-102" fmla="*/ 544589 h 2359593"/>
              <a:gd name="connsiteX3-103" fmla="*/ 885005 w 2714123"/>
              <a:gd name="connsiteY3-104" fmla="*/ 2359593 h 2359593"/>
              <a:gd name="connsiteX4-105" fmla="*/ 0 w 2714123"/>
              <a:gd name="connsiteY4-106" fmla="*/ 1618507 h 2359593"/>
              <a:gd name="connsiteX5-107" fmla="*/ 7620 w 2714123"/>
              <a:gd name="connsiteY5-108" fmla="*/ 0 h 235959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714123" h="2359593">
                <a:moveTo>
                  <a:pt x="7620" y="0"/>
                </a:moveTo>
                <a:lnTo>
                  <a:pt x="2177154" y="0"/>
                </a:lnTo>
                <a:lnTo>
                  <a:pt x="2714123" y="544589"/>
                </a:lnTo>
                <a:lnTo>
                  <a:pt x="885005" y="2359593"/>
                </a:lnTo>
                <a:lnTo>
                  <a:pt x="0" y="1618507"/>
                </a:lnTo>
                <a:lnTo>
                  <a:pt x="7620" y="0"/>
                </a:lnTo>
                <a:close/>
              </a:path>
            </a:pathLst>
          </a:custGeom>
          <a:blipFill rotWithShape="1">
            <a:blip r:embed="rId1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51" name="任意多边形 50"/>
          <p:cNvSpPr/>
          <p:nvPr/>
        </p:nvSpPr>
        <p:spPr>
          <a:xfrm>
            <a:off x="211" y="925196"/>
            <a:ext cx="9774768" cy="5933017"/>
          </a:xfrm>
          <a:custGeom>
            <a:avLst/>
            <a:gdLst>
              <a:gd name="connsiteX0" fmla="*/ 2856974 w 6657939"/>
              <a:gd name="connsiteY0" fmla="*/ 0 h 4448175"/>
              <a:gd name="connsiteX1" fmla="*/ 6657939 w 6657939"/>
              <a:gd name="connsiteY1" fmla="*/ 3839722 h 4448175"/>
              <a:gd name="connsiteX2" fmla="*/ 6055627 w 6657939"/>
              <a:gd name="connsiteY2" fmla="*/ 4448175 h 4448175"/>
              <a:gd name="connsiteX3" fmla="*/ 0 w 6657939"/>
              <a:gd name="connsiteY3" fmla="*/ 4448175 h 4448175"/>
              <a:gd name="connsiteX4" fmla="*/ 0 w 6657939"/>
              <a:gd name="connsiteY4" fmla="*/ 2886106 h 4448175"/>
              <a:gd name="connsiteX5" fmla="*/ 2856974 w 6657939"/>
              <a:gd name="connsiteY5" fmla="*/ 0 h 4448175"/>
              <a:gd name="connsiteX0-1" fmla="*/ 2856974 w 7292939"/>
              <a:gd name="connsiteY0-2" fmla="*/ 0 h 4462022"/>
              <a:gd name="connsiteX1-3" fmla="*/ 7292939 w 7292939"/>
              <a:gd name="connsiteY1-4" fmla="*/ 4462022 h 4462022"/>
              <a:gd name="connsiteX2-5" fmla="*/ 6055627 w 7292939"/>
              <a:gd name="connsiteY2-6" fmla="*/ 4448175 h 4462022"/>
              <a:gd name="connsiteX3-7" fmla="*/ 0 w 7292939"/>
              <a:gd name="connsiteY3-8" fmla="*/ 4448175 h 4462022"/>
              <a:gd name="connsiteX4-9" fmla="*/ 0 w 7292939"/>
              <a:gd name="connsiteY4-10" fmla="*/ 2886106 h 4462022"/>
              <a:gd name="connsiteX5-11" fmla="*/ 2856974 w 7292939"/>
              <a:gd name="connsiteY5-12" fmla="*/ 0 h 4462022"/>
              <a:gd name="connsiteX0-13" fmla="*/ 2856974 w 7292939"/>
              <a:gd name="connsiteY0-14" fmla="*/ 0 h 4462022"/>
              <a:gd name="connsiteX1-15" fmla="*/ 7292939 w 7292939"/>
              <a:gd name="connsiteY1-16" fmla="*/ 4462022 h 4462022"/>
              <a:gd name="connsiteX2-17" fmla="*/ 0 w 7292939"/>
              <a:gd name="connsiteY2-18" fmla="*/ 4448175 h 4462022"/>
              <a:gd name="connsiteX3-19" fmla="*/ 0 w 7292939"/>
              <a:gd name="connsiteY3-20" fmla="*/ 2886106 h 4462022"/>
              <a:gd name="connsiteX4-21" fmla="*/ 2856974 w 7292939"/>
              <a:gd name="connsiteY4-22" fmla="*/ 0 h 4462022"/>
              <a:gd name="connsiteX0-23" fmla="*/ 2856974 w 7331039"/>
              <a:gd name="connsiteY0-24" fmla="*/ 0 h 4449322"/>
              <a:gd name="connsiteX1-25" fmla="*/ 7331039 w 7331039"/>
              <a:gd name="connsiteY1-26" fmla="*/ 4449322 h 4449322"/>
              <a:gd name="connsiteX2-27" fmla="*/ 0 w 7331039"/>
              <a:gd name="connsiteY2-28" fmla="*/ 4448175 h 4449322"/>
              <a:gd name="connsiteX3-29" fmla="*/ 0 w 7331039"/>
              <a:gd name="connsiteY3-30" fmla="*/ 2886106 h 4449322"/>
              <a:gd name="connsiteX4-31" fmla="*/ 2856974 w 7331039"/>
              <a:gd name="connsiteY4-32" fmla="*/ 0 h 444932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331039" h="4449322">
                <a:moveTo>
                  <a:pt x="2856974" y="0"/>
                </a:moveTo>
                <a:lnTo>
                  <a:pt x="7331039" y="4449322"/>
                </a:lnTo>
                <a:lnTo>
                  <a:pt x="0" y="4448175"/>
                </a:lnTo>
                <a:lnTo>
                  <a:pt x="0" y="2886106"/>
                </a:lnTo>
                <a:lnTo>
                  <a:pt x="2856974" y="0"/>
                </a:lnTo>
                <a:close/>
              </a:path>
            </a:pathLst>
          </a:cu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3" name="组合 12"/>
          <p:cNvGrpSpPr/>
          <p:nvPr/>
        </p:nvGrpSpPr>
        <p:grpSpPr bwMode="auto">
          <a:xfrm>
            <a:off x="1627087" y="119387"/>
            <a:ext cx="6498452" cy="1136430"/>
            <a:chOff x="6603537" y="856463"/>
            <a:chExt cx="4873244" cy="852718"/>
          </a:xfrm>
        </p:grpSpPr>
        <p:sp>
          <p:nvSpPr>
            <p:cNvPr id="53" name="文本框 13"/>
            <p:cNvSpPr txBox="1">
              <a:spLocks noChangeArrowheads="1"/>
            </p:cNvSpPr>
            <p:nvPr/>
          </p:nvSpPr>
          <p:spPr bwMode="auto">
            <a:xfrm>
              <a:off x="9279156" y="856463"/>
              <a:ext cx="2197625" cy="745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9600">
                  <a:solidFill>
                    <a:schemeClr val="bg1"/>
                  </a:solidFill>
                  <a:latin typeface="Helvetica-Roman-SemiB" pitchFamily="2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5865" dirty="0">
                  <a:latin typeface="Helvetica" panose="020B0604020202020204" pitchFamily="34" charset="0"/>
                </a:rPr>
                <a:t>PART02</a:t>
              </a:r>
              <a:endParaRPr lang="zh-CN" altLang="en-US" sz="5865" dirty="0">
                <a:latin typeface="Helvetica" panose="020B0604020202020204" pitchFamily="34" charset="0"/>
              </a:endParaRPr>
            </a:p>
          </p:txBody>
        </p:sp>
        <p:sp>
          <p:nvSpPr>
            <p:cNvPr id="58" name="任意多边形 57"/>
            <p:cNvSpPr/>
            <p:nvPr/>
          </p:nvSpPr>
          <p:spPr bwMode="auto">
            <a:xfrm>
              <a:off x="6603537" y="1709181"/>
              <a:ext cx="287302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64" name="任意多边形 63"/>
          <p:cNvSpPr/>
          <p:nvPr/>
        </p:nvSpPr>
        <p:spPr>
          <a:xfrm>
            <a:off x="4013200" y="0"/>
            <a:ext cx="8178800" cy="4980517"/>
          </a:xfrm>
          <a:custGeom>
            <a:avLst/>
            <a:gdLst>
              <a:gd name="connsiteX0" fmla="*/ 0 w 6134694"/>
              <a:gd name="connsiteY0" fmla="*/ 0 h 3734845"/>
              <a:gd name="connsiteX1" fmla="*/ 202171 w 6134694"/>
              <a:gd name="connsiteY1" fmla="*/ 0 h 3734845"/>
              <a:gd name="connsiteX2" fmla="*/ 3734845 w 6134694"/>
              <a:gd name="connsiteY2" fmla="*/ 3532674 h 3734845"/>
              <a:gd name="connsiteX3" fmla="*/ 6134694 w 6134694"/>
              <a:gd name="connsiteY3" fmla="*/ 1132826 h 3734845"/>
              <a:gd name="connsiteX4" fmla="*/ 6134694 w 6134694"/>
              <a:gd name="connsiteY4" fmla="*/ 1334994 h 3734845"/>
              <a:gd name="connsiteX5" fmla="*/ 3734844 w 6134694"/>
              <a:gd name="connsiteY5" fmla="*/ 3734845 h 3734845"/>
              <a:gd name="connsiteX6" fmla="*/ 0 w 6134694"/>
              <a:gd name="connsiteY6" fmla="*/ 0 h 3734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4694" h="3734845">
                <a:moveTo>
                  <a:pt x="0" y="0"/>
                </a:moveTo>
                <a:lnTo>
                  <a:pt x="202171" y="0"/>
                </a:lnTo>
                <a:lnTo>
                  <a:pt x="3734845" y="3532674"/>
                </a:lnTo>
                <a:lnTo>
                  <a:pt x="6134694" y="1132826"/>
                </a:lnTo>
                <a:lnTo>
                  <a:pt x="6134694" y="1334994"/>
                </a:lnTo>
                <a:lnTo>
                  <a:pt x="3734844" y="3734845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79" name="任意多边形 78"/>
          <p:cNvSpPr/>
          <p:nvPr/>
        </p:nvSpPr>
        <p:spPr>
          <a:xfrm>
            <a:off x="10469034" y="2912534"/>
            <a:ext cx="1722967" cy="3445933"/>
          </a:xfrm>
          <a:custGeom>
            <a:avLst/>
            <a:gdLst>
              <a:gd name="connsiteX0" fmla="*/ 1292248 w 1292248"/>
              <a:gd name="connsiteY0" fmla="*/ 0 h 2584496"/>
              <a:gd name="connsiteX1" fmla="*/ 1292248 w 1292248"/>
              <a:gd name="connsiteY1" fmla="*/ 213893 h 2584496"/>
              <a:gd name="connsiteX2" fmla="*/ 213893 w 1292248"/>
              <a:gd name="connsiteY2" fmla="*/ 1292248 h 2584496"/>
              <a:gd name="connsiteX3" fmla="*/ 1292248 w 1292248"/>
              <a:gd name="connsiteY3" fmla="*/ 2370603 h 2584496"/>
              <a:gd name="connsiteX4" fmla="*/ 1292248 w 1292248"/>
              <a:gd name="connsiteY4" fmla="*/ 2584496 h 2584496"/>
              <a:gd name="connsiteX5" fmla="*/ 0 w 1292248"/>
              <a:gd name="connsiteY5" fmla="*/ 1292248 h 2584496"/>
              <a:gd name="connsiteX6" fmla="*/ 1292248 w 1292248"/>
              <a:gd name="connsiteY6" fmla="*/ 0 h 2584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92248" h="2584496">
                <a:moveTo>
                  <a:pt x="1292248" y="0"/>
                </a:moveTo>
                <a:lnTo>
                  <a:pt x="1292248" y="213893"/>
                </a:lnTo>
                <a:lnTo>
                  <a:pt x="213893" y="1292248"/>
                </a:lnTo>
                <a:lnTo>
                  <a:pt x="1292248" y="2370603"/>
                </a:lnTo>
                <a:lnTo>
                  <a:pt x="1292248" y="2584496"/>
                </a:lnTo>
                <a:lnTo>
                  <a:pt x="0" y="1292248"/>
                </a:lnTo>
                <a:lnTo>
                  <a:pt x="1292248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6" name="等腰三角形 15"/>
          <p:cNvSpPr/>
          <p:nvPr/>
        </p:nvSpPr>
        <p:spPr bwMode="auto">
          <a:xfrm rot="5400000">
            <a:off x="-421428" y="2832312"/>
            <a:ext cx="1845733" cy="1024467"/>
          </a:xfrm>
          <a:custGeom>
            <a:avLst/>
            <a:gdLst>
              <a:gd name="connsiteX0" fmla="*/ 0 w 1279711"/>
              <a:gd name="connsiteY0" fmla="*/ 768567 h 768567"/>
              <a:gd name="connsiteX1" fmla="*/ 639856 w 1279711"/>
              <a:gd name="connsiteY1" fmla="*/ 0 h 768567"/>
              <a:gd name="connsiteX2" fmla="*/ 1279711 w 1279711"/>
              <a:gd name="connsiteY2" fmla="*/ 768567 h 768567"/>
              <a:gd name="connsiteX3" fmla="*/ 0 w 1279711"/>
              <a:gd name="connsiteY3" fmla="*/ 768567 h 768567"/>
              <a:gd name="connsiteX0-1" fmla="*/ 0 w 1384486"/>
              <a:gd name="connsiteY0-2" fmla="*/ 768567 h 768567"/>
              <a:gd name="connsiteX1-3" fmla="*/ 639856 w 1384486"/>
              <a:gd name="connsiteY1-4" fmla="*/ 0 h 768567"/>
              <a:gd name="connsiteX2-5" fmla="*/ 1384486 w 1384486"/>
              <a:gd name="connsiteY2-6" fmla="*/ 768567 h 768567"/>
              <a:gd name="connsiteX3-7" fmla="*/ 0 w 1384486"/>
              <a:gd name="connsiteY3-8" fmla="*/ 768567 h 7685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84486" h="768567">
                <a:moveTo>
                  <a:pt x="0" y="768567"/>
                </a:moveTo>
                <a:lnTo>
                  <a:pt x="639856" y="0"/>
                </a:lnTo>
                <a:lnTo>
                  <a:pt x="1384486" y="768567"/>
                </a:lnTo>
                <a:lnTo>
                  <a:pt x="0" y="768567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dirty="0"/>
          </a:p>
        </p:txBody>
      </p:sp>
      <p:sp>
        <p:nvSpPr>
          <p:cNvPr id="14" name="文本框 66"/>
          <p:cNvSpPr txBox="1">
            <a:spLocks noChangeArrowheads="1"/>
          </p:cNvSpPr>
          <p:nvPr/>
        </p:nvSpPr>
        <p:spPr bwMode="auto">
          <a:xfrm>
            <a:off x="5771331" y="1255841"/>
            <a:ext cx="466257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chemeClr val="bg1"/>
                </a:solidFill>
                <a:latin typeface="Helvetica" panose="020B0604020202020204" pitchFamily="34" charset="0"/>
                <a:ea typeface="SimSun-ExtB" panose="02010609060101010101" pitchFamily="49" charset="-122"/>
                <a:cs typeface="Arial" panose="020B0604020202020204" pitchFamily="34" charset="0"/>
              </a:rPr>
              <a:t>网页内容</a:t>
            </a:r>
            <a:endParaRPr lang="zh-CN" altLang="en-US" sz="2800" b="1" dirty="0">
              <a:solidFill>
                <a:schemeClr val="bg1"/>
              </a:solidFill>
              <a:latin typeface="Helvetica" panose="020B0604020202020204" pitchFamily="34" charset="0"/>
              <a:ea typeface="SimSun-ExtB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23365" y="2521585"/>
            <a:ext cx="862711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>
                <a:solidFill>
                  <a:schemeClr val="bg1"/>
                </a:solidFill>
              </a:rPr>
              <a:t>利用了本学期所学的知识和网络学习，参考了许多网页，以及采用了模板，包括介绍了包括单人、多人、挑战、科幻、竞技、策略等多方面的十一个国外比较知名的大型游戏，风格简约而不失霸气。</a:t>
            </a:r>
            <a:endParaRPr lang="zh-CN" altLang="en-US" sz="2800">
              <a:solidFill>
                <a:schemeClr val="bg1"/>
              </a:solidFill>
            </a:endParaRPr>
          </a:p>
        </p:txBody>
      </p:sp>
      <p:pic>
        <p:nvPicPr>
          <p:cNvPr id="4" name="图片 3" descr="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910" y="119380"/>
            <a:ext cx="4338320" cy="12839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5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8890" y="0"/>
            <a:ext cx="12209780" cy="6858000"/>
          </a:xfrm>
          <a:prstGeom prst="rect">
            <a:avLst/>
          </a:prstGeom>
          <a:solidFill>
            <a:srgbClr val="18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-8255" y="668020"/>
            <a:ext cx="1220914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网页里面含括首页、游戏、登入、注册,四个主要页面。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首页：首页以黑色为主要格调，顶部的导航栏在整个网页内容之间跳转，中间部分是游戏CS GO的图片轮播效果，下半部分为精品游戏展览区块。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游戏：游戏页面主要是1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1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个精品游戏推荐，当鼠标点击某个游戏时，当前的游戏页面将会跳转到游戏详情页面。游戏详情页面包括详情、评测、攻略、资讯，详情介绍游戏的类型、简介和发售信息。评测是一些主流媒体对游戏的评分，仅供参考。</a:t>
            </a:r>
            <a:r>
              <a:rPr lang="zh-CN" altLang="en-US" sz="2800">
                <a:solidFill>
                  <a:srgbClr val="FF0000"/>
                </a:solidFill>
                <a:sym typeface="+mn-ea"/>
              </a:rPr>
              <a:t>注：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游戏详情资料来源于篝火营地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登入、注册：目前只是实现了页面效果，没有和数据库进行连接</a:t>
            </a:r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38650" y="1217930"/>
            <a:ext cx="7762240" cy="37515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1905"/>
            <a:ext cx="12208510" cy="6934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30" y="1905"/>
            <a:ext cx="5885815" cy="25692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39725" y="1905"/>
            <a:ext cx="3027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>
                <a:solidFill>
                  <a:schemeClr val="accent4">
                    <a:lumMod val="40000"/>
                    <a:lumOff val="60000"/>
                  </a:schemeClr>
                </a:solidFill>
              </a:rPr>
              <a:t>网页具体内容：</a:t>
            </a:r>
            <a:endParaRPr lang="zh-CN" altLang="en-US" sz="320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30" y="2715895"/>
            <a:ext cx="2418080" cy="22688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1110" y="2230755"/>
            <a:ext cx="2531745" cy="2753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GENSWF_ADVANCE_TIME" val="0.00"/>
  <p:tag name="ISPRING_SLIDE_INDENT_LEVEL" val="0"/>
  <p:tag name="ISPRING_CUSTOM_TIMING_USED" val="0"/>
</p:tagLst>
</file>

<file path=ppt/tags/tag3.xml><?xml version="1.0" encoding="utf-8"?>
<p:tagLst xmlns:p="http://schemas.openxmlformats.org/presentationml/2006/main">
  <p:tag name="GENSWF_ADVANCE_TIME" val="0.00"/>
  <p:tag name="ISPRING_SLIDE_INDENT_LEVEL" val="0"/>
  <p:tag name="ISPRING_CUSTOM_TIMING_USED" val="0"/>
</p:tagLst>
</file>

<file path=ppt/tags/tag4.xml><?xml version="1.0" encoding="utf-8"?>
<p:tagLst xmlns:p="http://schemas.openxmlformats.org/presentationml/2006/main">
  <p:tag name="GENSWF_ADVANCE_TIME" val="0.00"/>
  <p:tag name="ISPRING_SLIDE_INDENT_LEVEL" val="0"/>
  <p:tag name="ISPRING_CUSTOM_TIMING_USED" val="0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 lang="zh-CN" altLang="en-US" sz="24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1110</Words>
  <Application>WPS 演示</Application>
  <PresentationFormat>自定义</PresentationFormat>
  <Paragraphs>140</Paragraphs>
  <Slides>18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40" baseType="lpstr">
      <vt:lpstr>Arial</vt:lpstr>
      <vt:lpstr>宋体</vt:lpstr>
      <vt:lpstr>Wingdings</vt:lpstr>
      <vt:lpstr>Calibri</vt:lpstr>
      <vt:lpstr>方正兰亭黑_GBK</vt:lpstr>
      <vt:lpstr>Calibri</vt:lpstr>
      <vt:lpstr>Helvetica</vt:lpstr>
      <vt:lpstr>SimSun-ExtB</vt:lpstr>
      <vt:lpstr>Simply City Light</vt:lpstr>
      <vt:lpstr>PMingLiU-ExtB</vt:lpstr>
      <vt:lpstr>微软雅黑</vt:lpstr>
      <vt:lpstr>Helvetica-Roman-SemiB</vt:lpstr>
      <vt:lpstr>MingLiU_HKSCS-ExtB</vt:lpstr>
      <vt:lpstr>MingLiU-ExtB</vt:lpstr>
      <vt:lpstr>等线</vt:lpstr>
      <vt:lpstr>Arial Unicode MS</vt:lpstr>
      <vt:lpstr>等线 Light</vt:lpstr>
      <vt:lpstr>黑体</vt:lpstr>
      <vt:lpstr>Microsoft JhengHei Light</vt:lpstr>
      <vt:lpstr>Yu Gothic UI Light</vt:lpstr>
      <vt:lpstr>Segoe Print</vt:lpstr>
      <vt:lpstr>第一PPT，www.1ppt.com</vt:lpstr>
      <vt:lpstr>PowerPoint 演示文稿</vt:lpstr>
      <vt:lpstr>PowerPoint 演示文稿</vt:lpstr>
      <vt:lpstr>目录 CONTENTS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我们的愿景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商业融资</dc:title>
  <dc:creator>第一PPT</dc:creator>
  <cp:keywords>www.1ppt.com</cp:keywords>
  <dc:description>www.1ppt.com</dc:description>
  <cp:lastModifiedBy>没有烦恼</cp:lastModifiedBy>
  <cp:revision>36</cp:revision>
  <dcterms:created xsi:type="dcterms:W3CDTF">2018-04-20T07:40:00Z</dcterms:created>
  <dcterms:modified xsi:type="dcterms:W3CDTF">2019-06-25T17:57:46Z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2052-11.8.2.8053</vt:lpwstr>
  </property>
</Properties>
</file>

<file path=docProps/thumbnail.jpeg>
</file>